
<file path=[Content_Types].xml><?xml version="1.0" encoding="utf-8"?>
<Types xmlns="http://schemas.openxmlformats.org/package/2006/content-types">
  <Default Extension="jpeg" ContentType="image/jpeg"/>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56" r:id="rId3"/>
    <p:sldId id="280" r:id="rId5"/>
    <p:sldId id="294" r:id="rId6"/>
    <p:sldId id="295" r:id="rId7"/>
    <p:sldId id="297" r:id="rId8"/>
    <p:sldId id="296" r:id="rId9"/>
    <p:sldId id="300" r:id="rId10"/>
    <p:sldId id="301" r:id="rId11"/>
    <p:sldId id="285" r:id="rId12"/>
  </p:sldIdLst>
  <p:sldSz cx="9001125" cy="5039995"/>
  <p:notesSz cx="6858000" cy="9144000"/>
  <p:custDataLst>
    <p:tags r:id="rId16"/>
  </p:custDataLst>
  <p:defaultTextStyle>
    <a:defPPr>
      <a:defRPr lang="zh-CN"/>
    </a:defPPr>
    <a:lvl1pPr marL="0" algn="l" defTabSz="802005" rtl="0" eaLnBrk="1" latinLnBrk="0" hangingPunct="1">
      <a:defRPr sz="1600" kern="1200">
        <a:solidFill>
          <a:schemeClr val="tx1"/>
        </a:solidFill>
        <a:latin typeface="+mn-lt"/>
        <a:ea typeface="+mn-ea"/>
        <a:cs typeface="+mn-cs"/>
      </a:defRPr>
    </a:lvl1pPr>
    <a:lvl2pPr marL="401320" algn="l" defTabSz="802005" rtl="0" eaLnBrk="1" latinLnBrk="0" hangingPunct="1">
      <a:defRPr sz="1600" kern="1200">
        <a:solidFill>
          <a:schemeClr val="tx1"/>
        </a:solidFill>
        <a:latin typeface="+mn-lt"/>
        <a:ea typeface="+mn-ea"/>
        <a:cs typeface="+mn-cs"/>
      </a:defRPr>
    </a:lvl2pPr>
    <a:lvl3pPr marL="802005" algn="l" defTabSz="802005" rtl="0" eaLnBrk="1" latinLnBrk="0" hangingPunct="1">
      <a:defRPr sz="1600" kern="1200">
        <a:solidFill>
          <a:schemeClr val="tx1"/>
        </a:solidFill>
        <a:latin typeface="+mn-lt"/>
        <a:ea typeface="+mn-ea"/>
        <a:cs typeface="+mn-cs"/>
      </a:defRPr>
    </a:lvl3pPr>
    <a:lvl4pPr marL="1203325" algn="l" defTabSz="802005" rtl="0" eaLnBrk="1" latinLnBrk="0" hangingPunct="1">
      <a:defRPr sz="1600" kern="1200">
        <a:solidFill>
          <a:schemeClr val="tx1"/>
        </a:solidFill>
        <a:latin typeface="+mn-lt"/>
        <a:ea typeface="+mn-ea"/>
        <a:cs typeface="+mn-cs"/>
      </a:defRPr>
    </a:lvl4pPr>
    <a:lvl5pPr marL="1604645" algn="l" defTabSz="802005" rtl="0" eaLnBrk="1" latinLnBrk="0" hangingPunct="1">
      <a:defRPr sz="1600" kern="1200">
        <a:solidFill>
          <a:schemeClr val="tx1"/>
        </a:solidFill>
        <a:latin typeface="+mn-lt"/>
        <a:ea typeface="+mn-ea"/>
        <a:cs typeface="+mn-cs"/>
      </a:defRPr>
    </a:lvl5pPr>
    <a:lvl6pPr marL="2005965" algn="l" defTabSz="802005" rtl="0" eaLnBrk="1" latinLnBrk="0" hangingPunct="1">
      <a:defRPr sz="1600" kern="1200">
        <a:solidFill>
          <a:schemeClr val="tx1"/>
        </a:solidFill>
        <a:latin typeface="+mn-lt"/>
        <a:ea typeface="+mn-ea"/>
        <a:cs typeface="+mn-cs"/>
      </a:defRPr>
    </a:lvl6pPr>
    <a:lvl7pPr marL="2406650" algn="l" defTabSz="802005" rtl="0" eaLnBrk="1" latinLnBrk="0" hangingPunct="1">
      <a:defRPr sz="1600" kern="1200">
        <a:solidFill>
          <a:schemeClr val="tx1"/>
        </a:solidFill>
        <a:latin typeface="+mn-lt"/>
        <a:ea typeface="+mn-ea"/>
        <a:cs typeface="+mn-cs"/>
      </a:defRPr>
    </a:lvl7pPr>
    <a:lvl8pPr marL="2807970" algn="l" defTabSz="802005" rtl="0" eaLnBrk="1" latinLnBrk="0" hangingPunct="1">
      <a:defRPr sz="1600" kern="1200">
        <a:solidFill>
          <a:schemeClr val="tx1"/>
        </a:solidFill>
        <a:latin typeface="+mn-lt"/>
        <a:ea typeface="+mn-ea"/>
        <a:cs typeface="+mn-cs"/>
      </a:defRPr>
    </a:lvl8pPr>
    <a:lvl9pPr marL="3209290" algn="l" defTabSz="802005" rtl="0" eaLnBrk="1" latinLnBrk="0" hangingPunct="1">
      <a:defRPr sz="16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13871"/>
    <a:srgbClr val="224768"/>
    <a:srgbClr val="162D42"/>
    <a:srgbClr val="254D71"/>
    <a:srgbClr val="223774"/>
    <a:srgbClr val="29486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927" autoAdjust="0"/>
    <p:restoredTop sz="94714" autoAdjust="0"/>
  </p:normalViewPr>
  <p:slideViewPr>
    <p:cSldViewPr>
      <p:cViewPr varScale="1">
        <p:scale>
          <a:sx n="137" d="100"/>
          <a:sy n="137" d="100"/>
        </p:scale>
        <p:origin x="1212" y="150"/>
      </p:cViewPr>
      <p:guideLst>
        <p:guide orient="horz" pos="1546"/>
        <p:guide pos="2913"/>
      </p:guideLst>
    </p:cSldViewPr>
  </p:slideViewPr>
  <p:outlineViewPr>
    <p:cViewPr>
      <p:scale>
        <a:sx n="33" d="100"/>
        <a:sy n="33" d="100"/>
      </p:scale>
      <p:origin x="0" y="0"/>
    </p:cViewPr>
  </p:outlin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 Type="http://schemas.openxmlformats.org/officeDocument/2006/relationships/slide" Target="slides/slide1.xml"/><Relationship Id="rId2" Type="http://schemas.openxmlformats.org/officeDocument/2006/relationships/theme" Target="theme/theme1.xml"/><Relationship Id="rId16" Type="http://schemas.openxmlformats.org/officeDocument/2006/relationships/tags" Target="tags/tag1.xml"/><Relationship Id="rId15" Type="http://schemas.openxmlformats.org/officeDocument/2006/relationships/tableStyles" Target="tableStyles.xml"/><Relationship Id="rId14" Type="http://schemas.openxmlformats.org/officeDocument/2006/relationships/viewProps" Target="viewProps.xml"/><Relationship Id="rId13" Type="http://schemas.openxmlformats.org/officeDocument/2006/relationships/presProps" Target="presProps.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jpe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95F2D52-C140-4BA4-9638-46146F765674}"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74688" y="1143000"/>
            <a:ext cx="5508625"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FBBCB74-73F6-4FEF-8F4B-958AB36BEC5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BBCB74-73F6-4FEF-8F4B-958AB36BEC5D}"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BBCB74-73F6-4FEF-8F4B-958AB36BEC5D}"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BBCB74-73F6-4FEF-8F4B-958AB36BEC5D}"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BBCB74-73F6-4FEF-8F4B-958AB36BEC5D}"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802005" rtl="0" eaLnBrk="1" fontAlgn="auto" latinLnBrk="0" hangingPunct="1">
              <a:lnSpc>
                <a:spcPct val="100000"/>
              </a:lnSpc>
              <a:spcBef>
                <a:spcPts val="0"/>
              </a:spcBef>
              <a:spcAft>
                <a:spcPts val="0"/>
              </a:spcAft>
              <a:buClrTx/>
              <a:buSzTx/>
              <a:buFontTx/>
              <a:buNone/>
              <a:defRPr/>
            </a:pPr>
            <a:fld id="{7FBBCB74-73F6-4FEF-8F4B-958AB36BEC5D}"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802005" rtl="0" eaLnBrk="1" fontAlgn="auto" latinLnBrk="0" hangingPunct="1">
              <a:lnSpc>
                <a:spcPct val="100000"/>
              </a:lnSpc>
              <a:spcBef>
                <a:spcPts val="0"/>
              </a:spcBef>
              <a:spcAft>
                <a:spcPts val="0"/>
              </a:spcAft>
              <a:buClrTx/>
              <a:buSzTx/>
              <a:buFontTx/>
              <a:buNone/>
              <a:defRPr/>
            </a:pPr>
            <a:fld id="{7FBBCB74-73F6-4FEF-8F4B-958AB36BEC5D}"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802005" rtl="0" eaLnBrk="1" fontAlgn="auto" latinLnBrk="0" hangingPunct="1">
              <a:lnSpc>
                <a:spcPct val="100000"/>
              </a:lnSpc>
              <a:spcBef>
                <a:spcPts val="0"/>
              </a:spcBef>
              <a:spcAft>
                <a:spcPts val="0"/>
              </a:spcAft>
              <a:buClrTx/>
              <a:buSzTx/>
              <a:buFontTx/>
              <a:buNone/>
              <a:defRPr/>
            </a:pPr>
            <a:fld id="{7FBBCB74-73F6-4FEF-8F4B-958AB36BEC5D}"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802005" rtl="0" eaLnBrk="1" fontAlgn="auto" latinLnBrk="0" hangingPunct="1">
              <a:lnSpc>
                <a:spcPct val="100000"/>
              </a:lnSpc>
              <a:spcBef>
                <a:spcPts val="0"/>
              </a:spcBef>
              <a:spcAft>
                <a:spcPts val="0"/>
              </a:spcAft>
              <a:buClrTx/>
              <a:buSzTx/>
              <a:buFontTx/>
              <a:buNone/>
              <a:defRPr/>
            </a:pPr>
            <a:fld id="{7FBBCB74-73F6-4FEF-8F4B-958AB36BEC5D}" type="slidenum">
              <a:rPr kumimoji="0" lang="zh-CN" altLang="en-US" sz="1200" b="0" i="0" u="none" strike="noStrike" kern="1200" cap="none" spc="0" normalizeH="0" baseline="0" noProof="0" smtClean="0">
                <a:ln>
                  <a:noFill/>
                </a:ln>
                <a:solidFill>
                  <a:prstClr val="black"/>
                </a:solidFill>
                <a:effectLst/>
                <a:uLnTx/>
                <a:uFillTx/>
                <a:latin typeface="等线" panose="02010600030101010101" charset="-122"/>
                <a:ea typeface="等线" panose="02010600030101010101" charset="-122"/>
                <a:cs typeface="+mn-cs"/>
              </a:rPr>
            </a:fld>
            <a:endParaRPr kumimoji="0" lang="zh-CN" altLang="en-US" sz="1200" b="0" i="0" u="none" strike="noStrike" kern="1200" cap="none" spc="0" normalizeH="0" baseline="0" noProof="0">
              <a:ln>
                <a:noFill/>
              </a:ln>
              <a:solidFill>
                <a:prstClr val="black"/>
              </a:solidFill>
              <a:effectLst/>
              <a:uLnTx/>
              <a:uFillTx/>
              <a:latin typeface="等线" panose="02010600030101010101" charset="-122"/>
              <a:ea typeface="等线" panose="02010600030101010101" charset="-122"/>
              <a:cs typeface="+mn-cs"/>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7FBBCB74-73F6-4FEF-8F4B-958AB36BEC5D}"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75085" y="1565764"/>
            <a:ext cx="7650956" cy="1080400"/>
          </a:xfrm>
        </p:spPr>
        <p:txBody>
          <a:bodyPr/>
          <a:lstStyle/>
          <a:p>
            <a:r>
              <a:rPr lang="zh-CN" altLang="en-US"/>
              <a:t>单击此处编辑母版标题样式</a:t>
            </a:r>
            <a:endParaRPr lang="zh-CN" altLang="en-US"/>
          </a:p>
        </p:txBody>
      </p:sp>
      <p:sp>
        <p:nvSpPr>
          <p:cNvPr id="3" name="副标题 2"/>
          <p:cNvSpPr>
            <a:spLocks noGrp="1"/>
          </p:cNvSpPr>
          <p:nvPr>
            <p:ph type="subTitle" idx="1"/>
          </p:nvPr>
        </p:nvSpPr>
        <p:spPr>
          <a:xfrm>
            <a:off x="1350169" y="2856177"/>
            <a:ext cx="6300788" cy="1288080"/>
          </a:xfrm>
        </p:spPr>
        <p:txBody>
          <a:bodyPr/>
          <a:lstStyle>
            <a:lvl1pPr marL="0" indent="0" algn="ctr">
              <a:buNone/>
              <a:defRPr>
                <a:solidFill>
                  <a:schemeClr val="tx1">
                    <a:tint val="75000"/>
                  </a:schemeClr>
                </a:solidFill>
              </a:defRPr>
            </a:lvl1pPr>
            <a:lvl2pPr marL="401320" indent="0" algn="ctr">
              <a:buNone/>
              <a:defRPr>
                <a:solidFill>
                  <a:schemeClr val="tx1">
                    <a:tint val="75000"/>
                  </a:schemeClr>
                </a:solidFill>
              </a:defRPr>
            </a:lvl2pPr>
            <a:lvl3pPr marL="802005" indent="0" algn="ctr">
              <a:buNone/>
              <a:defRPr>
                <a:solidFill>
                  <a:schemeClr val="tx1">
                    <a:tint val="75000"/>
                  </a:schemeClr>
                </a:solidFill>
              </a:defRPr>
            </a:lvl3pPr>
            <a:lvl4pPr marL="1203325" indent="0" algn="ctr">
              <a:buNone/>
              <a:defRPr>
                <a:solidFill>
                  <a:schemeClr val="tx1">
                    <a:tint val="75000"/>
                  </a:schemeClr>
                </a:solidFill>
              </a:defRPr>
            </a:lvl4pPr>
            <a:lvl5pPr marL="1604645" indent="0" algn="ctr">
              <a:buNone/>
              <a:defRPr>
                <a:solidFill>
                  <a:schemeClr val="tx1">
                    <a:tint val="75000"/>
                  </a:schemeClr>
                </a:solidFill>
              </a:defRPr>
            </a:lvl5pPr>
            <a:lvl6pPr marL="2005965" indent="0" algn="ctr">
              <a:buNone/>
              <a:defRPr>
                <a:solidFill>
                  <a:schemeClr val="tx1">
                    <a:tint val="75000"/>
                  </a:schemeClr>
                </a:solidFill>
              </a:defRPr>
            </a:lvl6pPr>
            <a:lvl7pPr marL="2406650" indent="0" algn="ctr">
              <a:buNone/>
              <a:defRPr>
                <a:solidFill>
                  <a:schemeClr val="tx1">
                    <a:tint val="75000"/>
                  </a:schemeClr>
                </a:solidFill>
              </a:defRPr>
            </a:lvl7pPr>
            <a:lvl8pPr marL="2807970" indent="0" algn="ctr">
              <a:buNone/>
              <a:defRPr>
                <a:solidFill>
                  <a:schemeClr val="tx1">
                    <a:tint val="75000"/>
                  </a:schemeClr>
                </a:solidFill>
              </a:defRPr>
            </a:lvl8pPr>
            <a:lvl9pPr marL="3209290" indent="0" algn="ctr">
              <a:buNone/>
              <a:defRPr>
                <a:solidFill>
                  <a:schemeClr val="tx1">
                    <a:tint val="75000"/>
                  </a:schemeClr>
                </a:solidFill>
              </a:defRPr>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400">
        <p14:doors dir="vert"/>
      </p:transition>
    </mc:Choice>
    <mc:Fallback>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400">
        <p14:doors dir="vert"/>
      </p:transition>
    </mc:Choice>
    <mc:Fallback>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6525816" y="201847"/>
            <a:ext cx="2025253" cy="4300600"/>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450056" y="201847"/>
            <a:ext cx="5925741" cy="4300600"/>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400">
        <p14:doors dir="vert"/>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400">
        <p14:doors dir="vert"/>
      </p:transition>
    </mc:Choice>
    <mc:Fallback>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711027" y="3238868"/>
            <a:ext cx="7650956" cy="1001062"/>
          </a:xfrm>
        </p:spPr>
        <p:txBody>
          <a:bodyPr anchor="t"/>
          <a:lstStyle>
            <a:lvl1pPr algn="l">
              <a:defRPr sz="3500" b="1" cap="all"/>
            </a:lvl1pPr>
          </a:lstStyle>
          <a:p>
            <a:r>
              <a:rPr lang="zh-CN" altLang="en-US"/>
              <a:t>单击此处编辑母版标题样式</a:t>
            </a:r>
            <a:endParaRPr lang="zh-CN" altLang="en-US"/>
          </a:p>
        </p:txBody>
      </p:sp>
      <p:sp>
        <p:nvSpPr>
          <p:cNvPr id="3" name="文本占位符 2"/>
          <p:cNvSpPr>
            <a:spLocks noGrp="1"/>
          </p:cNvSpPr>
          <p:nvPr>
            <p:ph type="body" idx="1"/>
          </p:nvPr>
        </p:nvSpPr>
        <p:spPr>
          <a:xfrm>
            <a:off x="711027" y="2136300"/>
            <a:ext cx="7650956" cy="1102568"/>
          </a:xfrm>
        </p:spPr>
        <p:txBody>
          <a:bodyPr anchor="b"/>
          <a:lstStyle>
            <a:lvl1pPr marL="0" indent="0">
              <a:buNone/>
              <a:defRPr sz="1800">
                <a:solidFill>
                  <a:schemeClr val="tx1">
                    <a:tint val="75000"/>
                  </a:schemeClr>
                </a:solidFill>
              </a:defRPr>
            </a:lvl1pPr>
            <a:lvl2pPr marL="401320" indent="0">
              <a:buNone/>
              <a:defRPr sz="1600">
                <a:solidFill>
                  <a:schemeClr val="tx1">
                    <a:tint val="75000"/>
                  </a:schemeClr>
                </a:solidFill>
              </a:defRPr>
            </a:lvl2pPr>
            <a:lvl3pPr marL="802005" indent="0">
              <a:buNone/>
              <a:defRPr sz="1400">
                <a:solidFill>
                  <a:schemeClr val="tx1">
                    <a:tint val="75000"/>
                  </a:schemeClr>
                </a:solidFill>
              </a:defRPr>
            </a:lvl3pPr>
            <a:lvl4pPr marL="1203325" indent="0">
              <a:buNone/>
              <a:defRPr sz="1200">
                <a:solidFill>
                  <a:schemeClr val="tx1">
                    <a:tint val="75000"/>
                  </a:schemeClr>
                </a:solidFill>
              </a:defRPr>
            </a:lvl4pPr>
            <a:lvl5pPr marL="1604645" indent="0">
              <a:buNone/>
              <a:defRPr sz="1200">
                <a:solidFill>
                  <a:schemeClr val="tx1">
                    <a:tint val="75000"/>
                  </a:schemeClr>
                </a:solidFill>
              </a:defRPr>
            </a:lvl5pPr>
            <a:lvl6pPr marL="2005965" indent="0">
              <a:buNone/>
              <a:defRPr sz="1200">
                <a:solidFill>
                  <a:schemeClr val="tx1">
                    <a:tint val="75000"/>
                  </a:schemeClr>
                </a:solidFill>
              </a:defRPr>
            </a:lvl6pPr>
            <a:lvl7pPr marL="2406650" indent="0">
              <a:buNone/>
              <a:defRPr sz="1200">
                <a:solidFill>
                  <a:schemeClr val="tx1">
                    <a:tint val="75000"/>
                  </a:schemeClr>
                </a:solidFill>
              </a:defRPr>
            </a:lvl7pPr>
            <a:lvl8pPr marL="2807970" indent="0">
              <a:buNone/>
              <a:defRPr sz="1200">
                <a:solidFill>
                  <a:schemeClr val="tx1">
                    <a:tint val="75000"/>
                  </a:schemeClr>
                </a:solidFill>
              </a:defRPr>
            </a:lvl8pPr>
            <a:lvl9pPr marL="3209290" indent="0">
              <a:buNone/>
              <a:defRPr sz="12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400">
        <p14:doors dir="vert"/>
      </p:transition>
    </mc:Choice>
    <mc:Fallback>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450056" y="1176073"/>
            <a:ext cx="3975497" cy="3326374"/>
          </a:xfrm>
        </p:spPr>
        <p:txBody>
          <a:bodyPr/>
          <a:lstStyle>
            <a:lvl1pPr>
              <a:defRPr sz="2500"/>
            </a:lvl1pPr>
            <a:lvl2pPr>
              <a:defRPr sz="21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4575572" y="1176073"/>
            <a:ext cx="3975497" cy="3326374"/>
          </a:xfrm>
        </p:spPr>
        <p:txBody>
          <a:bodyPr/>
          <a:lstStyle>
            <a:lvl1pPr>
              <a:defRPr sz="2500"/>
            </a:lvl1pPr>
            <a:lvl2pPr>
              <a:defRPr sz="21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400">
        <p14:doors dir="vert"/>
      </p:transition>
    </mc:Choice>
    <mc:Fallback>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vl1pPr>
          </a:lstStyle>
          <a:p>
            <a:r>
              <a:rPr lang="zh-CN" altLang="en-US"/>
              <a:t>单击此处编辑母版标题样式</a:t>
            </a:r>
            <a:endParaRPr lang="zh-CN" altLang="en-US"/>
          </a:p>
        </p:txBody>
      </p:sp>
      <p:sp>
        <p:nvSpPr>
          <p:cNvPr id="3" name="文本占位符 2"/>
          <p:cNvSpPr>
            <a:spLocks noGrp="1"/>
          </p:cNvSpPr>
          <p:nvPr>
            <p:ph type="body" idx="1"/>
          </p:nvPr>
        </p:nvSpPr>
        <p:spPr>
          <a:xfrm>
            <a:off x="450056" y="1128237"/>
            <a:ext cx="3977060" cy="470195"/>
          </a:xfrm>
        </p:spPr>
        <p:txBody>
          <a:bodyPr anchor="b"/>
          <a:lstStyle>
            <a:lvl1pPr marL="0" indent="0">
              <a:buNone/>
              <a:defRPr sz="2100" b="1"/>
            </a:lvl1pPr>
            <a:lvl2pPr marL="401320" indent="0">
              <a:buNone/>
              <a:defRPr sz="1800" b="1"/>
            </a:lvl2pPr>
            <a:lvl3pPr marL="802005" indent="0">
              <a:buNone/>
              <a:defRPr sz="1600" b="1"/>
            </a:lvl3pPr>
            <a:lvl4pPr marL="1203325" indent="0">
              <a:buNone/>
              <a:defRPr sz="1400" b="1"/>
            </a:lvl4pPr>
            <a:lvl5pPr marL="1604645" indent="0">
              <a:buNone/>
              <a:defRPr sz="1400" b="1"/>
            </a:lvl5pPr>
            <a:lvl6pPr marL="2005965" indent="0">
              <a:buNone/>
              <a:defRPr sz="1400" b="1"/>
            </a:lvl6pPr>
            <a:lvl7pPr marL="2406650" indent="0">
              <a:buNone/>
              <a:defRPr sz="1400" b="1"/>
            </a:lvl7pPr>
            <a:lvl8pPr marL="2807970" indent="0">
              <a:buNone/>
              <a:defRPr sz="1400" b="1"/>
            </a:lvl8pPr>
            <a:lvl9pPr marL="3209290" indent="0">
              <a:buNone/>
              <a:defRPr sz="14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450056" y="1598433"/>
            <a:ext cx="3977060" cy="2904014"/>
          </a:xfrm>
        </p:spPr>
        <p:txBody>
          <a:bodyPr/>
          <a:lstStyle>
            <a:lvl1pPr>
              <a:defRPr sz="21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4572447" y="1128237"/>
            <a:ext cx="3978622" cy="470195"/>
          </a:xfrm>
        </p:spPr>
        <p:txBody>
          <a:bodyPr anchor="b"/>
          <a:lstStyle>
            <a:lvl1pPr marL="0" indent="0">
              <a:buNone/>
              <a:defRPr sz="2100" b="1"/>
            </a:lvl1pPr>
            <a:lvl2pPr marL="401320" indent="0">
              <a:buNone/>
              <a:defRPr sz="1800" b="1"/>
            </a:lvl2pPr>
            <a:lvl3pPr marL="802005" indent="0">
              <a:buNone/>
              <a:defRPr sz="1600" b="1"/>
            </a:lvl3pPr>
            <a:lvl4pPr marL="1203325" indent="0">
              <a:buNone/>
              <a:defRPr sz="1400" b="1"/>
            </a:lvl4pPr>
            <a:lvl5pPr marL="1604645" indent="0">
              <a:buNone/>
              <a:defRPr sz="1400" b="1"/>
            </a:lvl5pPr>
            <a:lvl6pPr marL="2005965" indent="0">
              <a:buNone/>
              <a:defRPr sz="1400" b="1"/>
            </a:lvl6pPr>
            <a:lvl7pPr marL="2406650" indent="0">
              <a:buNone/>
              <a:defRPr sz="1400" b="1"/>
            </a:lvl7pPr>
            <a:lvl8pPr marL="2807970" indent="0">
              <a:buNone/>
              <a:defRPr sz="1400" b="1"/>
            </a:lvl8pPr>
            <a:lvl9pPr marL="3209290" indent="0">
              <a:buNone/>
              <a:defRPr sz="14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4572447" y="1598433"/>
            <a:ext cx="3978622" cy="2904014"/>
          </a:xfrm>
        </p:spPr>
        <p:txBody>
          <a:bodyPr/>
          <a:lstStyle>
            <a:lvl1pPr>
              <a:defRPr sz="21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400">
        <p14:doors dir="vert"/>
      </p:transition>
    </mc:Choice>
    <mc:Fallback>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400">
        <p14:doors dir="vert"/>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400">
        <p14:doors dir="vert"/>
      </p:transition>
    </mc:Choice>
    <mc:Fallback>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450057" y="200679"/>
            <a:ext cx="2961308" cy="854053"/>
          </a:xfrm>
        </p:spPr>
        <p:txBody>
          <a:bodyPr anchor="b"/>
          <a:lstStyle>
            <a:lvl1pPr algn="l">
              <a:defRPr sz="1800" b="1"/>
            </a:lvl1pPr>
          </a:lstStyle>
          <a:p>
            <a:r>
              <a:rPr lang="zh-CN" altLang="en-US"/>
              <a:t>单击此处编辑母版标题样式</a:t>
            </a:r>
            <a:endParaRPr lang="zh-CN" altLang="en-US"/>
          </a:p>
        </p:txBody>
      </p:sp>
      <p:sp>
        <p:nvSpPr>
          <p:cNvPr id="3" name="内容占位符 2"/>
          <p:cNvSpPr>
            <a:spLocks noGrp="1"/>
          </p:cNvSpPr>
          <p:nvPr>
            <p:ph idx="1"/>
          </p:nvPr>
        </p:nvSpPr>
        <p:spPr>
          <a:xfrm>
            <a:off x="3519190" y="200679"/>
            <a:ext cx="5031879" cy="4301768"/>
          </a:xfrm>
        </p:spPr>
        <p:txBody>
          <a:bodyPr/>
          <a:lstStyle>
            <a:lvl1pPr>
              <a:defRPr sz="2800"/>
            </a:lvl1pPr>
            <a:lvl2pPr>
              <a:defRPr sz="2500"/>
            </a:lvl2pPr>
            <a:lvl3pPr>
              <a:defRPr sz="21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450057" y="1054733"/>
            <a:ext cx="2961308" cy="3447714"/>
          </a:xfrm>
        </p:spPr>
        <p:txBody>
          <a:bodyPr/>
          <a:lstStyle>
            <a:lvl1pPr marL="0" indent="0">
              <a:buNone/>
              <a:defRPr sz="1200"/>
            </a:lvl1pPr>
            <a:lvl2pPr marL="401320" indent="0">
              <a:buNone/>
              <a:defRPr sz="1100"/>
            </a:lvl2pPr>
            <a:lvl3pPr marL="802005" indent="0">
              <a:buNone/>
              <a:defRPr sz="900"/>
            </a:lvl3pPr>
            <a:lvl4pPr marL="1203325" indent="0">
              <a:buNone/>
              <a:defRPr sz="800"/>
            </a:lvl4pPr>
            <a:lvl5pPr marL="1604645" indent="0">
              <a:buNone/>
              <a:defRPr sz="800"/>
            </a:lvl5pPr>
            <a:lvl6pPr marL="2005965" indent="0">
              <a:buNone/>
              <a:defRPr sz="800"/>
            </a:lvl6pPr>
            <a:lvl7pPr marL="2406650" indent="0">
              <a:buNone/>
              <a:defRPr sz="800"/>
            </a:lvl7pPr>
            <a:lvl8pPr marL="2807970" indent="0">
              <a:buNone/>
              <a:defRPr sz="800"/>
            </a:lvl8pPr>
            <a:lvl9pPr marL="3209290" indent="0">
              <a:buNone/>
              <a:defRPr sz="8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400">
        <p14:doors dir="vert"/>
      </p:transition>
    </mc:Choice>
    <mc:Fallback>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1764284" y="3528219"/>
            <a:ext cx="5400675" cy="416526"/>
          </a:xfrm>
        </p:spPr>
        <p:txBody>
          <a:bodyPr anchor="b"/>
          <a:lstStyle>
            <a:lvl1pPr algn="l">
              <a:defRPr sz="1800" b="1"/>
            </a:lvl1pPr>
          </a:lstStyle>
          <a:p>
            <a:r>
              <a:rPr lang="zh-CN" altLang="en-US"/>
              <a:t>单击此处编辑母版标题样式</a:t>
            </a:r>
            <a:endParaRPr lang="zh-CN" altLang="en-US"/>
          </a:p>
        </p:txBody>
      </p:sp>
      <p:sp>
        <p:nvSpPr>
          <p:cNvPr id="3" name="图片占位符 2"/>
          <p:cNvSpPr>
            <a:spLocks noGrp="1"/>
          </p:cNvSpPr>
          <p:nvPr>
            <p:ph type="pic" idx="1"/>
          </p:nvPr>
        </p:nvSpPr>
        <p:spPr>
          <a:xfrm>
            <a:off x="1764284" y="450361"/>
            <a:ext cx="5400675" cy="3024188"/>
          </a:xfrm>
        </p:spPr>
        <p:txBody>
          <a:bodyPr/>
          <a:lstStyle>
            <a:lvl1pPr marL="0" indent="0">
              <a:buNone/>
              <a:defRPr sz="2800"/>
            </a:lvl1pPr>
            <a:lvl2pPr marL="401320" indent="0">
              <a:buNone/>
              <a:defRPr sz="2500"/>
            </a:lvl2pPr>
            <a:lvl3pPr marL="802005" indent="0">
              <a:buNone/>
              <a:defRPr sz="2100"/>
            </a:lvl3pPr>
            <a:lvl4pPr marL="1203325" indent="0">
              <a:buNone/>
              <a:defRPr sz="1800"/>
            </a:lvl4pPr>
            <a:lvl5pPr marL="1604645" indent="0">
              <a:buNone/>
              <a:defRPr sz="1800"/>
            </a:lvl5pPr>
            <a:lvl6pPr marL="2005965" indent="0">
              <a:buNone/>
              <a:defRPr sz="1800"/>
            </a:lvl6pPr>
            <a:lvl7pPr marL="2406650" indent="0">
              <a:buNone/>
              <a:defRPr sz="1800"/>
            </a:lvl7pPr>
            <a:lvl8pPr marL="2807970" indent="0">
              <a:buNone/>
              <a:defRPr sz="1800"/>
            </a:lvl8pPr>
            <a:lvl9pPr marL="3209290" indent="0">
              <a:buNone/>
              <a:defRPr sz="1800"/>
            </a:lvl9pPr>
          </a:lstStyle>
          <a:p>
            <a:endParaRPr lang="zh-CN" altLang="en-US"/>
          </a:p>
        </p:txBody>
      </p:sp>
      <p:sp>
        <p:nvSpPr>
          <p:cNvPr id="4" name="文本占位符 3"/>
          <p:cNvSpPr>
            <a:spLocks noGrp="1"/>
          </p:cNvSpPr>
          <p:nvPr>
            <p:ph type="body" sz="half" idx="2"/>
          </p:nvPr>
        </p:nvSpPr>
        <p:spPr>
          <a:xfrm>
            <a:off x="1764284" y="3944746"/>
            <a:ext cx="5400675" cy="591536"/>
          </a:xfrm>
        </p:spPr>
        <p:txBody>
          <a:bodyPr/>
          <a:lstStyle>
            <a:lvl1pPr marL="0" indent="0">
              <a:buNone/>
              <a:defRPr sz="1200"/>
            </a:lvl1pPr>
            <a:lvl2pPr marL="401320" indent="0">
              <a:buNone/>
              <a:defRPr sz="1100"/>
            </a:lvl2pPr>
            <a:lvl3pPr marL="802005" indent="0">
              <a:buNone/>
              <a:defRPr sz="900"/>
            </a:lvl3pPr>
            <a:lvl4pPr marL="1203325" indent="0">
              <a:buNone/>
              <a:defRPr sz="800"/>
            </a:lvl4pPr>
            <a:lvl5pPr marL="1604645" indent="0">
              <a:buNone/>
              <a:defRPr sz="800"/>
            </a:lvl5pPr>
            <a:lvl6pPr marL="2005965" indent="0">
              <a:buNone/>
              <a:defRPr sz="800"/>
            </a:lvl6pPr>
            <a:lvl7pPr marL="2406650" indent="0">
              <a:buNone/>
              <a:defRPr sz="800"/>
            </a:lvl7pPr>
            <a:lvl8pPr marL="2807970" indent="0">
              <a:buNone/>
              <a:defRPr sz="800"/>
            </a:lvl8pPr>
            <a:lvl9pPr marL="3209290" indent="0">
              <a:buNone/>
              <a:defRPr sz="8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530820CF-B880-4189-942D-D702A7CBA730}"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0C913308-F349-4B6D-A68A-DD1791B4A57B}"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400">
        <p14:doors dir="vert"/>
      </p:transition>
    </mc:Choice>
    <mc:Fallback>
      <p:transition spd="slow">
        <p:fade/>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0056" y="201846"/>
            <a:ext cx="8101013" cy="840052"/>
          </a:xfrm>
          <a:prstGeom prst="rect">
            <a:avLst/>
          </a:prstGeom>
        </p:spPr>
        <p:txBody>
          <a:bodyPr vert="horz" lIns="80229" tIns="40115" rIns="80229" bIns="40115"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450056" y="1176073"/>
            <a:ext cx="8101013" cy="3326374"/>
          </a:xfrm>
          <a:prstGeom prst="rect">
            <a:avLst/>
          </a:prstGeom>
        </p:spPr>
        <p:txBody>
          <a:bodyPr vert="horz" lIns="80229" tIns="40115" rIns="80229" bIns="40115"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450056" y="4671624"/>
            <a:ext cx="2100263" cy="268350"/>
          </a:xfrm>
          <a:prstGeom prst="rect">
            <a:avLst/>
          </a:prstGeom>
        </p:spPr>
        <p:txBody>
          <a:bodyPr vert="horz" lIns="80229" tIns="40115" rIns="80229" bIns="40115" rtlCol="0" anchor="ctr"/>
          <a:lstStyle>
            <a:lvl1pPr algn="l">
              <a:defRPr sz="1100">
                <a:solidFill>
                  <a:schemeClr val="tx1">
                    <a:tint val="75000"/>
                  </a:schemeClr>
                </a:solidFill>
              </a:defRPr>
            </a:lvl1pPr>
          </a:lstStyle>
          <a:p>
            <a:fld id="{530820CF-B880-4189-942D-D702A7CBA730}" type="datetimeFigureOut">
              <a:rPr lang="zh-CN" altLang="en-US" smtClean="0"/>
            </a:fld>
            <a:endParaRPr lang="zh-CN" altLang="en-US"/>
          </a:p>
        </p:txBody>
      </p:sp>
      <p:sp>
        <p:nvSpPr>
          <p:cNvPr id="5" name="页脚占位符 4"/>
          <p:cNvSpPr>
            <a:spLocks noGrp="1"/>
          </p:cNvSpPr>
          <p:nvPr>
            <p:ph type="ftr" sz="quarter" idx="3"/>
          </p:nvPr>
        </p:nvSpPr>
        <p:spPr>
          <a:xfrm>
            <a:off x="3075385" y="4671624"/>
            <a:ext cx="2850356" cy="268350"/>
          </a:xfrm>
          <a:prstGeom prst="rect">
            <a:avLst/>
          </a:prstGeom>
        </p:spPr>
        <p:txBody>
          <a:bodyPr vert="horz" lIns="80229" tIns="40115" rIns="80229" bIns="40115" rtlCol="0" anchor="ctr"/>
          <a:lstStyle>
            <a:lvl1pPr algn="ctr">
              <a:defRPr sz="11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450806" y="4671624"/>
            <a:ext cx="2100263" cy="268350"/>
          </a:xfrm>
          <a:prstGeom prst="rect">
            <a:avLst/>
          </a:prstGeom>
        </p:spPr>
        <p:txBody>
          <a:bodyPr vert="horz" lIns="80229" tIns="40115" rIns="80229" bIns="40115" rtlCol="0" anchor="ctr"/>
          <a:lstStyle>
            <a:lvl1pPr algn="r">
              <a:defRPr sz="1100">
                <a:solidFill>
                  <a:schemeClr val="tx1">
                    <a:tint val="75000"/>
                  </a:schemeClr>
                </a:solidFill>
              </a:defRPr>
            </a:lvl1pPr>
          </a:lstStyle>
          <a:p>
            <a:fld id="{0C913308-F349-4B6D-A68A-DD1791B4A57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spd="slow" p14:dur="1400">
        <p14:doors dir="vert"/>
      </p:transition>
    </mc:Choice>
    <mc:Fallback>
      <p:transition spd="slow">
        <p:fade/>
      </p:transition>
    </mc:Fallback>
  </mc:AlternateContent>
  <p:txStyles>
    <p:titleStyle>
      <a:lvl1pPr algn="ctr" defTabSz="802005" rtl="0" eaLnBrk="1" latinLnBrk="0" hangingPunct="1">
        <a:spcBef>
          <a:spcPct val="0"/>
        </a:spcBef>
        <a:buNone/>
        <a:defRPr sz="3900" kern="1200">
          <a:solidFill>
            <a:schemeClr val="tx1"/>
          </a:solidFill>
          <a:latin typeface="+mj-lt"/>
          <a:ea typeface="+mj-ea"/>
          <a:cs typeface="+mj-cs"/>
        </a:defRPr>
      </a:lvl1pPr>
    </p:titleStyle>
    <p:bodyStyle>
      <a:lvl1pPr marL="300990" indent="-300990" algn="l" defTabSz="802005"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1pPr>
      <a:lvl2pPr marL="652145" indent="-250825" algn="l" defTabSz="802005" rtl="0" eaLnBrk="1" latinLnBrk="0" hangingPunct="1">
        <a:spcBef>
          <a:spcPct val="20000"/>
        </a:spcBef>
        <a:buFont typeface="Arial" panose="020B0604020202020204" pitchFamily="34" charset="0"/>
        <a:buChar char="–"/>
        <a:defRPr sz="2500" kern="1200">
          <a:solidFill>
            <a:schemeClr val="tx1"/>
          </a:solidFill>
          <a:latin typeface="+mn-lt"/>
          <a:ea typeface="+mn-ea"/>
          <a:cs typeface="+mn-cs"/>
        </a:defRPr>
      </a:lvl2pPr>
      <a:lvl3pPr marL="1002665" indent="-200660" algn="l" defTabSz="802005" rtl="0" eaLnBrk="1" latinLnBrk="0" hangingPunct="1">
        <a:spcBef>
          <a:spcPct val="20000"/>
        </a:spcBef>
        <a:buFont typeface="Arial" panose="020B0604020202020204" pitchFamily="34" charset="0"/>
        <a:buChar char="•"/>
        <a:defRPr sz="2100" kern="1200">
          <a:solidFill>
            <a:schemeClr val="tx1"/>
          </a:solidFill>
          <a:latin typeface="+mn-lt"/>
          <a:ea typeface="+mn-ea"/>
          <a:cs typeface="+mn-cs"/>
        </a:defRPr>
      </a:lvl3pPr>
      <a:lvl4pPr marL="1403985" indent="-200660" algn="l" defTabSz="802005"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4pPr>
      <a:lvl5pPr marL="1805305" indent="-200660" algn="l" defTabSz="802005"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5pPr>
      <a:lvl6pPr marL="2206625" indent="-200660" algn="l" defTabSz="802005"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6pPr>
      <a:lvl7pPr marL="2607310" indent="-200660" algn="l" defTabSz="802005"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7pPr>
      <a:lvl8pPr marL="3008630" indent="-200660" algn="l" defTabSz="802005"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8pPr>
      <a:lvl9pPr marL="3409950" indent="-200660" algn="l" defTabSz="802005" rtl="0" eaLnBrk="1" latinLnBrk="0" hangingPunct="1">
        <a:spcBef>
          <a:spcPct val="200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802005" rtl="0" eaLnBrk="1" latinLnBrk="0" hangingPunct="1">
        <a:defRPr sz="1600" kern="1200">
          <a:solidFill>
            <a:schemeClr val="tx1"/>
          </a:solidFill>
          <a:latin typeface="+mn-lt"/>
          <a:ea typeface="+mn-ea"/>
          <a:cs typeface="+mn-cs"/>
        </a:defRPr>
      </a:lvl1pPr>
      <a:lvl2pPr marL="401320" algn="l" defTabSz="802005" rtl="0" eaLnBrk="1" latinLnBrk="0" hangingPunct="1">
        <a:defRPr sz="1600" kern="1200">
          <a:solidFill>
            <a:schemeClr val="tx1"/>
          </a:solidFill>
          <a:latin typeface="+mn-lt"/>
          <a:ea typeface="+mn-ea"/>
          <a:cs typeface="+mn-cs"/>
        </a:defRPr>
      </a:lvl2pPr>
      <a:lvl3pPr marL="802005" algn="l" defTabSz="802005" rtl="0" eaLnBrk="1" latinLnBrk="0" hangingPunct="1">
        <a:defRPr sz="1600" kern="1200">
          <a:solidFill>
            <a:schemeClr val="tx1"/>
          </a:solidFill>
          <a:latin typeface="+mn-lt"/>
          <a:ea typeface="+mn-ea"/>
          <a:cs typeface="+mn-cs"/>
        </a:defRPr>
      </a:lvl3pPr>
      <a:lvl4pPr marL="1203325" algn="l" defTabSz="802005" rtl="0" eaLnBrk="1" latinLnBrk="0" hangingPunct="1">
        <a:defRPr sz="1600" kern="1200">
          <a:solidFill>
            <a:schemeClr val="tx1"/>
          </a:solidFill>
          <a:latin typeface="+mn-lt"/>
          <a:ea typeface="+mn-ea"/>
          <a:cs typeface="+mn-cs"/>
        </a:defRPr>
      </a:lvl4pPr>
      <a:lvl5pPr marL="1604645" algn="l" defTabSz="802005" rtl="0" eaLnBrk="1" latinLnBrk="0" hangingPunct="1">
        <a:defRPr sz="1600" kern="1200">
          <a:solidFill>
            <a:schemeClr val="tx1"/>
          </a:solidFill>
          <a:latin typeface="+mn-lt"/>
          <a:ea typeface="+mn-ea"/>
          <a:cs typeface="+mn-cs"/>
        </a:defRPr>
      </a:lvl5pPr>
      <a:lvl6pPr marL="2005965" algn="l" defTabSz="802005" rtl="0" eaLnBrk="1" latinLnBrk="0" hangingPunct="1">
        <a:defRPr sz="1600" kern="1200">
          <a:solidFill>
            <a:schemeClr val="tx1"/>
          </a:solidFill>
          <a:latin typeface="+mn-lt"/>
          <a:ea typeface="+mn-ea"/>
          <a:cs typeface="+mn-cs"/>
        </a:defRPr>
      </a:lvl6pPr>
      <a:lvl7pPr marL="2406650" algn="l" defTabSz="802005" rtl="0" eaLnBrk="1" latinLnBrk="0" hangingPunct="1">
        <a:defRPr sz="1600" kern="1200">
          <a:solidFill>
            <a:schemeClr val="tx1"/>
          </a:solidFill>
          <a:latin typeface="+mn-lt"/>
          <a:ea typeface="+mn-ea"/>
          <a:cs typeface="+mn-cs"/>
        </a:defRPr>
      </a:lvl7pPr>
      <a:lvl8pPr marL="2807970" algn="l" defTabSz="802005" rtl="0" eaLnBrk="1" latinLnBrk="0" hangingPunct="1">
        <a:defRPr sz="1600" kern="1200">
          <a:solidFill>
            <a:schemeClr val="tx1"/>
          </a:solidFill>
          <a:latin typeface="+mn-lt"/>
          <a:ea typeface="+mn-ea"/>
          <a:cs typeface="+mn-cs"/>
        </a:defRPr>
      </a:lvl8pPr>
      <a:lvl9pPr marL="3209290" algn="l" defTabSz="802005" rtl="0" eaLnBrk="1" latinLnBrk="0" hangingPunct="1">
        <a:defRPr sz="1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7" Type="http://schemas.openxmlformats.org/officeDocument/2006/relationships/notesSlide" Target="../notesSlides/notesSlide1.xml"/><Relationship Id="rId6" Type="http://schemas.openxmlformats.org/officeDocument/2006/relationships/slideLayout" Target="../slideLayouts/slideLayout1.xml"/><Relationship Id="rId5" Type="http://schemas.openxmlformats.org/officeDocument/2006/relationships/image" Target="../media/image3.png"/><Relationship Id="rId4" Type="http://schemas.openxmlformats.org/officeDocument/2006/relationships/image" Target="../media/image2.png"/><Relationship Id="rId3" Type="http://schemas.microsoft.com/office/2007/relationships/media" Target="../media/media1.mp3"/><Relationship Id="rId2" Type="http://schemas.openxmlformats.org/officeDocument/2006/relationships/audio" Target="../media/media1.mp3"/><Relationship Id="rId1" Type="http://schemas.openxmlformats.org/officeDocument/2006/relationships/image" Target="../media/image1.jpe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6.xml.rels><?xml version="1.0" encoding="UTF-8" standalone="yes"?>
<Relationships xmlns="http://schemas.openxmlformats.org/package/2006/relationships"><Relationship Id="rId8" Type="http://schemas.openxmlformats.org/officeDocument/2006/relationships/notesSlide" Target="../notesSlides/notesSlide6.xml"/><Relationship Id="rId7"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1.xml"/><Relationship Id="rId1" Type="http://schemas.openxmlformats.org/officeDocument/2006/relationships/image" Target="../media/image3.png"/></Relationships>
</file>

<file path=ppt/slides/_rels/slide8.xml.rels><?xml version="1.0" encoding="UTF-8" standalone="yes"?>
<Relationships xmlns="http://schemas.openxmlformats.org/package/2006/relationships"><Relationship Id="rId7" Type="http://schemas.openxmlformats.org/officeDocument/2006/relationships/notesSlide" Target="../notesSlides/notesSlide8.xml"/><Relationship Id="rId6" Type="http://schemas.openxmlformats.org/officeDocument/2006/relationships/slideLayout" Target="../slideLayouts/slideLayout1.xml"/><Relationship Id="rId5" Type="http://schemas.openxmlformats.org/officeDocument/2006/relationships/image" Target="../media/image12.png"/><Relationship Id="rId4" Type="http://schemas.openxmlformats.org/officeDocument/2006/relationships/image" Target="../media/image11.png"/><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xml"/><Relationship Id="rId1" Type="http://schemas.openxmlformats.org/officeDocument/2006/relationships/image" Target="../media/image13.jpe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1">
            <a:alphaModFix amt="39000"/>
          </a:blip>
          <a:srcRect/>
          <a:stretch>
            <a:fillRect/>
          </a:stretch>
        </a:blipFill>
        <a:effectLst/>
      </p:bgPr>
    </p:bg>
    <p:spTree>
      <p:nvGrpSpPr>
        <p:cNvPr id="1" name=""/>
        <p:cNvGrpSpPr/>
        <p:nvPr/>
      </p:nvGrpSpPr>
      <p:grpSpPr>
        <a:xfrm>
          <a:off x="0" y="0"/>
          <a:ext cx="0" cy="0"/>
          <a:chOff x="0" y="0"/>
          <a:chExt cx="0" cy="0"/>
        </a:xfrm>
      </p:grpSpPr>
      <p:sp>
        <p:nvSpPr>
          <p:cNvPr id="15" name="矩形 14"/>
          <p:cNvSpPr/>
          <p:nvPr/>
        </p:nvSpPr>
        <p:spPr>
          <a:xfrm>
            <a:off x="1455420" y="1583690"/>
            <a:ext cx="6649085" cy="73850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67387" tIns="33694" rIns="67387" bIns="33694" rtlCol="0" anchor="ctr"/>
          <a:lstStyle/>
          <a:p>
            <a:pPr algn="ctr"/>
            <a:r>
              <a:rPr lang="zh-CN" altLang="en-US" sz="4000" b="1" dirty="0">
                <a:solidFill>
                  <a:srgbClr val="113871"/>
                </a:solidFill>
                <a:cs typeface="+mn-ea"/>
                <a:sym typeface="+mn-lt"/>
              </a:rPr>
              <a:t>基于人脸识别智能数据化食堂预约点餐系统</a:t>
            </a:r>
            <a:endParaRPr lang="zh-CN" altLang="en-US" sz="4000" b="1" dirty="0">
              <a:solidFill>
                <a:srgbClr val="113871"/>
              </a:solidFill>
              <a:cs typeface="+mn-ea"/>
              <a:sym typeface="+mn-lt"/>
            </a:endParaRPr>
          </a:p>
        </p:txBody>
      </p:sp>
      <p:pic>
        <p:nvPicPr>
          <p:cNvPr id="2" name="57dd85ce41265" hidden="1">
            <a:hlinkClick r:id="" action="ppaction://media"/>
          </p:cNvPr>
          <p:cNvPicPr>
            <a:picLocks noChangeAspect="1"/>
          </p:cNvPicPr>
          <p:nvPr>
            <a:audioFile r:link="rId2"/>
            <p:extLst>
              <p:ext uri="{DAA4B4D4-6D71-4841-9C94-3DE7FCFB9230}">
                <p14:media xmlns:p14="http://schemas.microsoft.com/office/powerpoint/2010/main" r:embed="rId3"/>
              </p:ext>
            </p:extLst>
          </p:nvPr>
        </p:nvPicPr>
        <p:blipFill>
          <a:blip r:embed="rId4"/>
          <a:stretch>
            <a:fillRect/>
          </a:stretch>
        </p:blipFill>
        <p:spPr>
          <a:xfrm>
            <a:off x="-2412206" y="-1152252"/>
            <a:ext cx="487362" cy="487363"/>
          </a:xfrm>
          <a:prstGeom prst="rect">
            <a:avLst/>
          </a:prstGeom>
        </p:spPr>
      </p:pic>
      <p:pic>
        <p:nvPicPr>
          <p:cNvPr id="22" name="图片 21"/>
          <p:cNvPicPr>
            <a:picLocks noChangeAspect="1"/>
          </p:cNvPicPr>
          <p:nvPr/>
        </p:nvPicPr>
        <p:blipFill>
          <a:blip r:embed="rId5"/>
          <a:stretch>
            <a:fillRect/>
          </a:stretch>
        </p:blipFill>
        <p:spPr>
          <a:xfrm>
            <a:off x="107950" y="71755"/>
            <a:ext cx="1158240" cy="1092835"/>
          </a:xfrm>
          <a:prstGeom prst="rect">
            <a:avLst/>
          </a:prstGeom>
        </p:spPr>
      </p:pic>
      <p:sp>
        <p:nvSpPr>
          <p:cNvPr id="3" name="文本框 2"/>
          <p:cNvSpPr txBox="1"/>
          <p:nvPr/>
        </p:nvSpPr>
        <p:spPr>
          <a:xfrm>
            <a:off x="1940560" y="4446905"/>
            <a:ext cx="6731000" cy="337185"/>
          </a:xfrm>
          <a:prstGeom prst="rect">
            <a:avLst/>
          </a:prstGeom>
          <a:noFill/>
        </p:spPr>
        <p:txBody>
          <a:bodyPr wrap="square" rtlCol="0">
            <a:spAutoFit/>
          </a:bodyPr>
          <a:p>
            <a:r>
              <a:rPr lang="zh-CN" altLang="en-US" b="1"/>
              <a:t>参赛组员：林智鸣、王冕、姚海键、郭娟秀、龚子逸</a:t>
            </a:r>
            <a:endParaRPr lang="zh-CN" altLang="en-US" b="1"/>
          </a:p>
        </p:txBody>
      </p:sp>
    </p:spTree>
  </p:cSld>
  <p:clrMapOvr>
    <a:masterClrMapping/>
  </p:clrMapOvr>
  <mc:AlternateContent xmlns:mc="http://schemas.openxmlformats.org/markup-compatibility/2006">
    <mc:Choice xmlns:p14="http://schemas.microsoft.com/office/powerpoint/2010/main" Requires="p14">
      <p:transition spd="slow" p14:dur="1400" advTm="4131">
        <p14:doors dir="vert"/>
      </p:transition>
    </mc:Choice>
    <mc:Fallback>
      <p:transition spd="slow" advTm="4131">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barn(outVertical)">
                                      <p:cBhvr>
                                        <p:cTn id="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p:cTn id="8" fill="hold" display="0">
                  <p:stCondLst>
                    <p:cond delay="indefinite"/>
                  </p:stCondLst>
                  <p:endCondLst>
                    <p:cond evt="onStopAudio" delay="0">
                      <p:tgtEl>
                        <p:sldTgt/>
                      </p:tgtEl>
                    </p:cond>
                  </p:endCondLst>
                </p:cTn>
                <p:tgtEl>
                  <p:spTgt spid="2"/>
                </p:tgtEl>
              </p:cMediaNode>
            </p:audio>
            <p:seq concurrent="1" nextAc="seek">
              <p:cTn id="9" restart="whenNotActive" fill="hold" evtFilter="cancelBubble" nodeType="interactiveSeq">
                <p:stCondLst>
                  <p:cond evt="onClick" delay="0">
                    <p:tgtEl>
                      <p:spTgt spid="2"/>
                    </p:tgtEl>
                  </p:cond>
                </p:stCondLst>
                <p:endSync evt="end" delay="0">
                  <p:rtn val="all"/>
                </p:endSync>
                <p:childTnLst>
                  <p:par>
                    <p:cTn id="10" fill="hold">
                      <p:stCondLst>
                        <p:cond delay="0"/>
                      </p:stCondLst>
                      <p:childTnLst>
                        <p:par>
                          <p:cTn id="11" fill="hold">
                            <p:stCondLst>
                              <p:cond delay="0"/>
                            </p:stCondLst>
                            <p:childTnLst>
                              <p:par>
                                <p:cTn id="12" presetID="1" presetClass="mediacall" presetSubtype="0" fill="hold" nodeType="clickEffect">
                                  <p:stCondLst>
                                    <p:cond delay="0"/>
                                  </p:stCondLst>
                                  <p:childTnLst>
                                    <p:cmd type="call" cmd="playFrom(0.0)">
                                      <p:cBhvr additive="base">
                                        <p:cTn id="13" dur="1" fill="hold"/>
                                        <p:tgtEl>
                                          <p:spTgt spid="2"/>
                                        </p:tgtEl>
                                      </p:cBhvr>
                                    </p:cmd>
                                  </p:childTnLst>
                                </p:cTn>
                              </p:par>
                            </p:childTnLst>
                          </p:cTn>
                        </p:par>
                      </p:childTnLst>
                    </p:cTn>
                  </p:par>
                </p:childTnLst>
              </p:cTn>
              <p:nextCondLst>
                <p:cond evt="onClick" delay="0">
                  <p:tgtEl>
                    <p:spTgt spid="2"/>
                  </p:tgtEl>
                </p:cond>
              </p:nextCondLst>
            </p:seq>
          </p:childTnLst>
        </p:cTn>
      </p:par>
    </p:tnLst>
    <p:bldLst>
      <p:bldP spid="15" grpId="0" bldLvl="0"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4" name="矩形 3"/>
          <p:cNvSpPr/>
          <p:nvPr/>
        </p:nvSpPr>
        <p:spPr>
          <a:xfrm>
            <a:off x="-3492083" y="-503887"/>
            <a:ext cx="13537504" cy="7975279"/>
          </a:xfrm>
          <a:prstGeom prst="rect">
            <a:avLst/>
          </a:prstGeom>
          <a:noFill/>
          <a:ln w="6350" cap="rnd" cmpd="sng">
            <a:solidFill>
              <a:schemeClr val="accent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2412613" y="4248725"/>
            <a:ext cx="5040560" cy="145882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67387" tIns="33694" rIns="67387" bIns="33694" rtlCol="0" anchor="ctr"/>
          <a:lstStyle/>
          <a:p>
            <a:pPr algn="ctr"/>
            <a:endParaRPr lang="en-US" altLang="zh-CN" sz="2800" dirty="0">
              <a:solidFill>
                <a:srgbClr val="113871"/>
              </a:solidFill>
              <a:latin typeface="黑体" panose="02010609060101010101" pitchFamily="2" charset="-122"/>
              <a:ea typeface="黑体" panose="02010609060101010101" pitchFamily="2" charset="-122"/>
              <a:cs typeface="+mn-ea"/>
              <a:sym typeface="+mn-lt"/>
            </a:endParaRPr>
          </a:p>
          <a:p>
            <a:pPr algn="ctr"/>
            <a:endParaRPr lang="zh-CN" altLang="en-US" sz="2800" dirty="0">
              <a:solidFill>
                <a:srgbClr val="113871"/>
              </a:solidFill>
              <a:latin typeface="黑体" panose="02010609060101010101" pitchFamily="2" charset="-122"/>
              <a:ea typeface="黑体" panose="02010609060101010101" pitchFamily="2" charset="-122"/>
              <a:cs typeface="+mn-ea"/>
              <a:sym typeface="+mn-lt"/>
            </a:endParaRPr>
          </a:p>
        </p:txBody>
      </p:sp>
      <p:sp>
        <p:nvSpPr>
          <p:cNvPr id="8" name="文本框 7"/>
          <p:cNvSpPr txBox="1"/>
          <p:nvPr/>
        </p:nvSpPr>
        <p:spPr>
          <a:xfrm>
            <a:off x="838835" y="12065"/>
            <a:ext cx="2433955" cy="583565"/>
          </a:xfrm>
          <a:prstGeom prst="rect">
            <a:avLst/>
          </a:prstGeom>
          <a:solidFill>
            <a:schemeClr val="accent1">
              <a:alpha val="0"/>
            </a:schemeClr>
          </a:solidFill>
        </p:spPr>
        <p:txBody>
          <a:bodyPr wrap="square" rtlCol="0">
            <a:spAutoFit/>
          </a:bodyPr>
          <a:lstStyle/>
          <a:p>
            <a:r>
              <a:rPr lang="zh-CN" altLang="en-US" sz="3200" b="1">
                <a:solidFill>
                  <a:schemeClr val="accent1"/>
                </a:solidFill>
                <a:latin typeface="+mj-lt"/>
                <a:cs typeface="+mj-lt"/>
              </a:rPr>
              <a:t>目录</a:t>
            </a:r>
            <a:endParaRPr lang="zh-CN" altLang="en-US" sz="3200" b="1">
              <a:solidFill>
                <a:schemeClr val="accent1"/>
              </a:solidFill>
              <a:latin typeface="+mj-lt"/>
              <a:cs typeface="+mj-lt"/>
            </a:endParaRPr>
          </a:p>
        </p:txBody>
      </p:sp>
      <p:sp>
        <p:nvSpPr>
          <p:cNvPr id="12" name="直角三角形 11"/>
          <p:cNvSpPr/>
          <p:nvPr/>
        </p:nvSpPr>
        <p:spPr>
          <a:xfrm>
            <a:off x="252095" y="1157605"/>
            <a:ext cx="2355215" cy="3616960"/>
          </a:xfrm>
          <a:prstGeom prst="rtTriangle">
            <a:avLst/>
          </a:prstGeom>
          <a:solidFill>
            <a:schemeClr val="accent1">
              <a:alpha val="20000"/>
            </a:schemeClr>
          </a:solidFill>
          <a:ln cap="rnd">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直角三角形 12"/>
          <p:cNvSpPr/>
          <p:nvPr/>
        </p:nvSpPr>
        <p:spPr>
          <a:xfrm rot="10800000">
            <a:off x="6322875" y="1157605"/>
            <a:ext cx="2354400" cy="3616960"/>
          </a:xfrm>
          <a:prstGeom prst="rtTriangle">
            <a:avLst/>
          </a:prstGeom>
          <a:solidFill>
            <a:schemeClr val="accent1">
              <a:alpha val="20000"/>
            </a:schemeClr>
          </a:soli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4980000" scaled="1"/>
            </a:gra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1116330" y="1188720"/>
            <a:ext cx="4726940" cy="583565"/>
          </a:xfrm>
          <a:prstGeom prst="rect">
            <a:avLst/>
          </a:prstGeom>
          <a:noFill/>
        </p:spPr>
        <p:txBody>
          <a:bodyPr wrap="square" rtlCol="0">
            <a:spAutoFit/>
          </a:bodyPr>
          <a:lstStyle/>
          <a:p>
            <a:pPr algn="ctr"/>
            <a:r>
              <a:rPr lang="en-US" altLang="zh-CN" sz="3200" dirty="0">
                <a:solidFill>
                  <a:srgbClr val="113871"/>
                </a:solidFill>
                <a:latin typeface="黑体" panose="02010609060101010101" pitchFamily="2" charset="-122"/>
                <a:ea typeface="黑体" panose="02010609060101010101" pitchFamily="2" charset="-122"/>
                <a:cs typeface="+mn-ea"/>
                <a:sym typeface="+mn-lt"/>
              </a:rPr>
              <a:t>PAPT 01   </a:t>
            </a:r>
            <a:r>
              <a:rPr lang="zh-CN" altLang="en-US" sz="3200" dirty="0">
                <a:solidFill>
                  <a:srgbClr val="113871"/>
                </a:solidFill>
                <a:latin typeface="黑体" panose="02010609060101010101" pitchFamily="2" charset="-122"/>
                <a:ea typeface="黑体" panose="02010609060101010101" pitchFamily="2" charset="-122"/>
                <a:cs typeface="+mn-ea"/>
                <a:sym typeface="+mn-lt"/>
              </a:rPr>
              <a:t>背景</a:t>
            </a:r>
            <a:endParaRPr lang="zh-CN" altLang="en-US" sz="3200" dirty="0">
              <a:solidFill>
                <a:srgbClr val="113871"/>
              </a:solidFill>
              <a:latin typeface="黑体" panose="02010609060101010101" pitchFamily="2" charset="-122"/>
              <a:ea typeface="黑体" panose="02010609060101010101" pitchFamily="2" charset="-122"/>
              <a:cs typeface="+mn-ea"/>
              <a:sym typeface="+mn-lt"/>
            </a:endParaRPr>
          </a:p>
        </p:txBody>
      </p:sp>
      <p:sp>
        <p:nvSpPr>
          <p:cNvPr id="16" name="文本框 15"/>
          <p:cNvSpPr txBox="1"/>
          <p:nvPr/>
        </p:nvSpPr>
        <p:spPr>
          <a:xfrm>
            <a:off x="1681798" y="1772285"/>
            <a:ext cx="4726940" cy="583565"/>
          </a:xfrm>
          <a:prstGeom prst="rect">
            <a:avLst/>
          </a:prstGeom>
          <a:noFill/>
        </p:spPr>
        <p:txBody>
          <a:bodyPr wrap="square" rtlCol="0">
            <a:spAutoFit/>
          </a:bodyPr>
          <a:lstStyle/>
          <a:p>
            <a:pPr algn="ctr"/>
            <a:r>
              <a:rPr lang="en-US" altLang="zh-CN" sz="3200" dirty="0">
                <a:solidFill>
                  <a:srgbClr val="113871"/>
                </a:solidFill>
                <a:latin typeface="黑体" panose="02010609060101010101" pitchFamily="2" charset="-122"/>
                <a:ea typeface="黑体" panose="02010609060101010101" pitchFamily="2" charset="-122"/>
                <a:cs typeface="+mn-ea"/>
                <a:sym typeface="+mn-lt"/>
              </a:rPr>
              <a:t>PAPT 02   </a:t>
            </a:r>
            <a:r>
              <a:rPr lang="zh-CN" altLang="en-US" sz="3200" dirty="0">
                <a:solidFill>
                  <a:srgbClr val="113871"/>
                </a:solidFill>
                <a:latin typeface="黑体" panose="02010609060101010101" pitchFamily="2" charset="-122"/>
                <a:ea typeface="黑体" panose="02010609060101010101" pitchFamily="2" charset="-122"/>
                <a:cs typeface="+mn-ea"/>
                <a:sym typeface="+mn-lt"/>
              </a:rPr>
              <a:t>亮点价值</a:t>
            </a:r>
            <a:endParaRPr lang="zh-CN" altLang="en-US" sz="3200" dirty="0">
              <a:solidFill>
                <a:srgbClr val="113871"/>
              </a:solidFill>
              <a:latin typeface="黑体" panose="02010609060101010101" pitchFamily="2" charset="-122"/>
              <a:ea typeface="黑体" panose="02010609060101010101" pitchFamily="2" charset="-122"/>
              <a:cs typeface="+mn-ea"/>
              <a:sym typeface="+mn-lt"/>
            </a:endParaRPr>
          </a:p>
        </p:txBody>
      </p:sp>
      <p:sp>
        <p:nvSpPr>
          <p:cNvPr id="20" name="直角三角形 19"/>
          <p:cNvSpPr/>
          <p:nvPr/>
        </p:nvSpPr>
        <p:spPr>
          <a:xfrm>
            <a:off x="612140" y="1157605"/>
            <a:ext cx="2355215" cy="3616960"/>
          </a:xfrm>
          <a:prstGeom prst="rtTriangle">
            <a:avLst/>
          </a:prstGeom>
          <a:solidFill>
            <a:schemeClr val="accent1">
              <a:alpha val="50000"/>
            </a:schemeClr>
          </a:solidFill>
          <a:ln cap="rnd">
            <a:beve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直角三角形 20"/>
          <p:cNvSpPr/>
          <p:nvPr/>
        </p:nvSpPr>
        <p:spPr>
          <a:xfrm rot="10800000">
            <a:off x="5941240" y="1151890"/>
            <a:ext cx="2354400" cy="3616960"/>
          </a:xfrm>
          <a:prstGeom prst="rtTriangle">
            <a:avLst/>
          </a:prstGeom>
          <a:solidFill>
            <a:schemeClr val="accent1">
              <a:alpha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2" name="图片 21"/>
          <p:cNvPicPr>
            <a:picLocks noChangeAspect="1"/>
          </p:cNvPicPr>
          <p:nvPr/>
        </p:nvPicPr>
        <p:blipFill>
          <a:blip r:embed="rId1"/>
          <a:stretch>
            <a:fillRect/>
          </a:stretch>
        </p:blipFill>
        <p:spPr>
          <a:xfrm>
            <a:off x="165100" y="5715"/>
            <a:ext cx="658800" cy="658800"/>
          </a:xfrm>
          <a:prstGeom prst="rect">
            <a:avLst/>
          </a:prstGeom>
        </p:spPr>
      </p:pic>
      <p:cxnSp>
        <p:nvCxnSpPr>
          <p:cNvPr id="24" name="直接连接符 23"/>
          <p:cNvCxnSpPr/>
          <p:nvPr/>
        </p:nvCxnSpPr>
        <p:spPr>
          <a:xfrm flipV="1">
            <a:off x="684530" y="622300"/>
            <a:ext cx="8064500" cy="26035"/>
          </a:xfrm>
          <a:prstGeom prst="line">
            <a:avLst/>
          </a:prstGeom>
          <a:ln>
            <a:solidFill>
              <a:srgbClr val="113871"/>
            </a:solidFill>
          </a:ln>
        </p:spPr>
        <p:style>
          <a:lnRef idx="1">
            <a:schemeClr val="accent1"/>
          </a:lnRef>
          <a:fillRef idx="0">
            <a:schemeClr val="accent1"/>
          </a:fillRef>
          <a:effectRef idx="0">
            <a:schemeClr val="accent1"/>
          </a:effectRef>
          <a:fontRef idx="minor">
            <a:schemeClr val="tx1"/>
          </a:fontRef>
        </p:style>
      </p:cxnSp>
      <p:sp>
        <p:nvSpPr>
          <p:cNvPr id="3" name="文本框 2"/>
          <p:cNvSpPr txBox="1"/>
          <p:nvPr/>
        </p:nvSpPr>
        <p:spPr>
          <a:xfrm>
            <a:off x="2258195" y="2340423"/>
            <a:ext cx="4392205" cy="583565"/>
          </a:xfrm>
          <a:prstGeom prst="rect">
            <a:avLst/>
          </a:prstGeom>
          <a:noFill/>
        </p:spPr>
        <p:txBody>
          <a:bodyPr wrap="square" rtlCol="0">
            <a:spAutoFit/>
          </a:bodyPr>
          <a:lstStyle/>
          <a:p>
            <a:r>
              <a:rPr lang="en-US" altLang="zh-CN" sz="3200" dirty="0">
                <a:solidFill>
                  <a:srgbClr val="113871"/>
                </a:solidFill>
                <a:latin typeface="黑体" panose="02010609060101010101" pitchFamily="2" charset="-122"/>
                <a:ea typeface="黑体" panose="02010609060101010101" pitchFamily="2" charset="-122"/>
                <a:cs typeface="+mn-ea"/>
                <a:sym typeface="+mn-lt"/>
              </a:rPr>
              <a:t>PAPT 03   </a:t>
            </a:r>
            <a:r>
              <a:rPr lang="zh-CN" altLang="en-US" sz="3200" dirty="0">
                <a:solidFill>
                  <a:srgbClr val="113871"/>
                </a:solidFill>
                <a:latin typeface="黑体" panose="02010609060101010101" pitchFamily="2" charset="-122"/>
                <a:ea typeface="黑体" panose="02010609060101010101" pitchFamily="2" charset="-122"/>
                <a:cs typeface="+mn-ea"/>
                <a:sym typeface="+mn-lt"/>
              </a:rPr>
              <a:t>项目平台</a:t>
            </a:r>
            <a:endParaRPr lang="zh-CN" altLang="en-US" sz="3200" dirty="0">
              <a:solidFill>
                <a:srgbClr val="113871"/>
              </a:solidFill>
              <a:latin typeface="黑体" panose="02010609060101010101" pitchFamily="2" charset="-122"/>
              <a:ea typeface="黑体" panose="02010609060101010101" pitchFamily="2" charset="-122"/>
              <a:cs typeface="+mn-ea"/>
              <a:sym typeface="+mn-lt"/>
            </a:endParaRPr>
          </a:p>
        </p:txBody>
      </p:sp>
      <p:sp>
        <p:nvSpPr>
          <p:cNvPr id="2" name="文本框 1"/>
          <p:cNvSpPr txBox="1"/>
          <p:nvPr/>
        </p:nvSpPr>
        <p:spPr>
          <a:xfrm>
            <a:off x="2497455" y="2877185"/>
            <a:ext cx="3911600" cy="583565"/>
          </a:xfrm>
          <a:prstGeom prst="rect">
            <a:avLst/>
          </a:prstGeom>
          <a:noFill/>
        </p:spPr>
        <p:txBody>
          <a:bodyPr wrap="square" rtlCol="0" anchor="t">
            <a:spAutoFit/>
          </a:bodyPr>
          <a:p>
            <a:r>
              <a:rPr lang="en-US" altLang="zh-CN" sz="3200" dirty="0">
                <a:solidFill>
                  <a:srgbClr val="113871"/>
                </a:solidFill>
                <a:latin typeface="黑体" panose="02010609060101010101" pitchFamily="2" charset="-122"/>
                <a:ea typeface="黑体" panose="02010609060101010101" pitchFamily="2" charset="-122"/>
                <a:cs typeface="+mn-ea"/>
                <a:sym typeface="+mn-lt"/>
              </a:rPr>
              <a:t>PAPT 04   </a:t>
            </a:r>
            <a:r>
              <a:rPr lang="zh-CN" altLang="en-US" sz="3200" dirty="0">
                <a:solidFill>
                  <a:srgbClr val="113871"/>
                </a:solidFill>
                <a:latin typeface="黑体" panose="02010609060101010101" pitchFamily="2" charset="-122"/>
                <a:ea typeface="黑体" panose="02010609060101010101" pitchFamily="2" charset="-122"/>
                <a:cs typeface="+mn-ea"/>
                <a:sym typeface="+mn-lt"/>
              </a:rPr>
              <a:t>技术分析</a:t>
            </a:r>
            <a:endParaRPr lang="zh-CN" altLang="en-US" sz="3200" dirty="0">
              <a:solidFill>
                <a:srgbClr val="113871"/>
              </a:solidFill>
              <a:latin typeface="黑体" panose="02010609060101010101" pitchFamily="2" charset="-122"/>
              <a:ea typeface="黑体" panose="02010609060101010101" pitchFamily="2" charset="-122"/>
              <a:cs typeface="+mn-ea"/>
              <a:sym typeface="+mn-lt"/>
            </a:endParaRPr>
          </a:p>
        </p:txBody>
      </p:sp>
      <p:sp>
        <p:nvSpPr>
          <p:cNvPr id="5" name="文本框 4"/>
          <p:cNvSpPr txBox="1"/>
          <p:nvPr/>
        </p:nvSpPr>
        <p:spPr>
          <a:xfrm>
            <a:off x="2738755" y="3460750"/>
            <a:ext cx="3911600" cy="583565"/>
          </a:xfrm>
          <a:prstGeom prst="rect">
            <a:avLst/>
          </a:prstGeom>
          <a:noFill/>
        </p:spPr>
        <p:txBody>
          <a:bodyPr wrap="square" rtlCol="0" anchor="t">
            <a:spAutoFit/>
          </a:bodyPr>
          <a:p>
            <a:r>
              <a:rPr lang="en-US" altLang="zh-CN" sz="3200" dirty="0">
                <a:solidFill>
                  <a:srgbClr val="113871"/>
                </a:solidFill>
                <a:latin typeface="黑体" panose="02010609060101010101" pitchFamily="2" charset="-122"/>
                <a:ea typeface="黑体" panose="02010609060101010101" pitchFamily="2" charset="-122"/>
                <a:cs typeface="+mn-ea"/>
                <a:sym typeface="+mn-lt"/>
              </a:rPr>
              <a:t>PAPT 05   </a:t>
            </a:r>
            <a:r>
              <a:rPr lang="zh-CN" altLang="en-US" sz="3200" dirty="0">
                <a:solidFill>
                  <a:srgbClr val="113871"/>
                </a:solidFill>
                <a:latin typeface="黑体" panose="02010609060101010101" pitchFamily="2" charset="-122"/>
                <a:ea typeface="黑体" panose="02010609060101010101" pitchFamily="2" charset="-122"/>
                <a:cs typeface="+mn-ea"/>
                <a:sym typeface="+mn-lt"/>
              </a:rPr>
              <a:t>展望</a:t>
            </a:r>
            <a:endParaRPr lang="zh-CN" altLang="en-US" sz="3200" dirty="0">
              <a:solidFill>
                <a:srgbClr val="113871"/>
              </a:solidFill>
              <a:latin typeface="黑体" panose="02010609060101010101" pitchFamily="2" charset="-122"/>
              <a:ea typeface="黑体" panose="02010609060101010101" pitchFamily="2" charset="-122"/>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2000" advTm="3227">
        <p14:prism isContent="1"/>
      </p:transition>
    </mc:Choice>
    <mc:Fallback>
      <p:transition spd="slow" advTm="3227">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arn(outVertical)">
                                      <p:cBhvr>
                                        <p:cTn id="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ldLvl="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8" name="直接连接符 17"/>
          <p:cNvCxnSpPr/>
          <p:nvPr/>
        </p:nvCxnSpPr>
        <p:spPr>
          <a:xfrm>
            <a:off x="165322" y="622333"/>
            <a:ext cx="8583712" cy="0"/>
          </a:xfrm>
          <a:prstGeom prst="line">
            <a:avLst/>
          </a:prstGeom>
          <a:ln>
            <a:solidFill>
              <a:srgbClr val="113871"/>
            </a:solidFill>
          </a:ln>
        </p:spPr>
        <p:style>
          <a:lnRef idx="1">
            <a:schemeClr val="accent1"/>
          </a:lnRef>
          <a:fillRef idx="0">
            <a:schemeClr val="accent1"/>
          </a:fillRef>
          <a:effectRef idx="0">
            <a:schemeClr val="accent1"/>
          </a:effectRef>
          <a:fontRef idx="minor">
            <a:schemeClr val="tx1"/>
          </a:fontRef>
        </p:style>
      </p:cxnSp>
      <p:sp>
        <p:nvSpPr>
          <p:cNvPr id="19" name="矩形 18"/>
          <p:cNvSpPr/>
          <p:nvPr/>
        </p:nvSpPr>
        <p:spPr>
          <a:xfrm>
            <a:off x="734313" y="149725"/>
            <a:ext cx="3460258" cy="3406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67387" tIns="33694" rIns="67387" bIns="33694" rtlCol="0" anchor="ctr"/>
          <a:lstStyle/>
          <a:p>
            <a:r>
              <a:rPr lang="zh-CN" altLang="en-US" sz="3200" b="1">
                <a:solidFill>
                  <a:schemeClr val="accent1"/>
                </a:solidFill>
                <a:latin typeface="+mj-lt"/>
                <a:cs typeface="+mj-lt"/>
                <a:sym typeface="+mn-lt"/>
              </a:rPr>
              <a:t>背景</a:t>
            </a:r>
            <a:endParaRPr lang="zh-CN" altLang="en-US" sz="3200" b="1">
              <a:solidFill>
                <a:schemeClr val="accent1"/>
              </a:solidFill>
              <a:latin typeface="+mj-lt"/>
              <a:cs typeface="+mj-lt"/>
              <a:sym typeface="+mn-lt"/>
            </a:endParaRPr>
          </a:p>
        </p:txBody>
      </p:sp>
      <p:pic>
        <p:nvPicPr>
          <p:cNvPr id="20" name="图片 19"/>
          <p:cNvPicPr>
            <a:picLocks noChangeAspect="1"/>
          </p:cNvPicPr>
          <p:nvPr/>
        </p:nvPicPr>
        <p:blipFill>
          <a:blip r:embed="rId1"/>
          <a:stretch>
            <a:fillRect/>
          </a:stretch>
        </p:blipFill>
        <p:spPr>
          <a:xfrm>
            <a:off x="108585" y="-9525"/>
            <a:ext cx="658800" cy="658800"/>
          </a:xfrm>
          <a:prstGeom prst="rect">
            <a:avLst/>
          </a:prstGeom>
        </p:spPr>
      </p:pic>
      <p:sp>
        <p:nvSpPr>
          <p:cNvPr id="25" name="文本框 24"/>
          <p:cNvSpPr txBox="1"/>
          <p:nvPr/>
        </p:nvSpPr>
        <p:spPr>
          <a:xfrm>
            <a:off x="516890" y="863600"/>
            <a:ext cx="7880350" cy="3476625"/>
          </a:xfrm>
          <a:prstGeom prst="rect">
            <a:avLst/>
          </a:prstGeom>
          <a:noFill/>
        </p:spPr>
        <p:txBody>
          <a:bodyPr wrap="square" rtlCol="0">
            <a:spAutoFit/>
          </a:bodyPr>
          <a:lstStyle/>
          <a:p>
            <a:pPr indent="508000" algn="l" fontAlgn="auto">
              <a:extLst>
                <a:ext uri="{35155182-B16C-46BC-9424-99874614C6A1}">
                  <wpsdc:indentchars xmlns:wpsdc="http://www.wps.cn/officeDocument/2017/drawingmlCustomData" val="200" checksum="282533468"/>
                </a:ext>
              </a:extLst>
            </a:pPr>
            <a:r>
              <a:rPr lang="zh-CN" altLang="en-US" sz="2000" dirty="0">
                <a:latin typeface="Times New Roman" panose="02020603050405020304" pitchFamily="18" charset="0"/>
                <a:cs typeface="Times New Roman" panose="02020603050405020304" pitchFamily="18" charset="0"/>
              </a:rPr>
              <a:t>随着信息化时代的来临，传统的点餐就坐的形式逐渐转化为基于移动互联网的点餐服务逐渐成为了大众喜闻乐见的生活方式。在当前疫情防控形势严峻复杂的情况下，减少接触的灵活就餐成为了趋势，但是由于当前传统食堂普遍是采用是当场点餐，存在排队难，人群密集的状况，加上每个人口味不一样，导致时常出现某个菜品没人点或者某个菜品想吃就没有了的情况，造成很大程度的浪费。同时传统食堂缺少对日常运营的数据管理，比如订单数据和消费数据。 所以我们想利用目前现有的技术开发出一套新型的食堂配餐系统，可以从营养、安全、高效等方面实现高峰期快速就餐、饮食安全、营养跟踪，让学校师生更专注于知识海洋，同时也可以为食堂管理提供营收趋势分析，采购库存实现数字化管理服务。</a:t>
            </a:r>
            <a:endParaRPr lang="zh-CN" altLang="en-US" sz="2000"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1600" advTm="3995">
        <p14:gallery dir="l"/>
      </p:transition>
    </mc:Choice>
    <mc:Fallback>
      <p:transition spd="slow" advTm="3995">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3" name="直接连接符 12"/>
          <p:cNvCxnSpPr/>
          <p:nvPr/>
        </p:nvCxnSpPr>
        <p:spPr>
          <a:xfrm flipH="1">
            <a:off x="4194869" y="1528301"/>
            <a:ext cx="792087" cy="0"/>
          </a:xfrm>
          <a:prstGeom prst="line">
            <a:avLst/>
          </a:prstGeom>
          <a:ln w="6350">
            <a:solidFill>
              <a:schemeClr val="tx1">
                <a:alpha val="99000"/>
              </a:schemeClr>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4" name="直接连接符 13"/>
          <p:cNvCxnSpPr/>
          <p:nvPr/>
        </p:nvCxnSpPr>
        <p:spPr>
          <a:xfrm flipH="1">
            <a:off x="4212648" y="2434344"/>
            <a:ext cx="792087" cy="0"/>
          </a:xfrm>
          <a:prstGeom prst="line">
            <a:avLst/>
          </a:prstGeom>
          <a:ln w="6350">
            <a:solidFill>
              <a:schemeClr val="tx1">
                <a:alpha val="99000"/>
              </a:schemeClr>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flipH="1">
            <a:off x="4212649" y="4104219"/>
            <a:ext cx="792087" cy="0"/>
          </a:xfrm>
          <a:prstGeom prst="line">
            <a:avLst/>
          </a:prstGeom>
          <a:ln w="6350">
            <a:solidFill>
              <a:schemeClr val="tx1">
                <a:alpha val="99000"/>
              </a:schemeClr>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a:off x="165322" y="622333"/>
            <a:ext cx="8583712" cy="0"/>
          </a:xfrm>
          <a:prstGeom prst="line">
            <a:avLst/>
          </a:prstGeom>
          <a:ln>
            <a:solidFill>
              <a:srgbClr val="113871"/>
            </a:solidFill>
          </a:ln>
        </p:spPr>
        <p:style>
          <a:lnRef idx="1">
            <a:schemeClr val="accent1"/>
          </a:lnRef>
          <a:fillRef idx="0">
            <a:schemeClr val="accent1"/>
          </a:fillRef>
          <a:effectRef idx="0">
            <a:schemeClr val="accent1"/>
          </a:effectRef>
          <a:fontRef idx="minor">
            <a:schemeClr val="tx1"/>
          </a:fontRef>
        </p:style>
      </p:cxnSp>
      <p:sp>
        <p:nvSpPr>
          <p:cNvPr id="19" name="矩形 18"/>
          <p:cNvSpPr/>
          <p:nvPr/>
        </p:nvSpPr>
        <p:spPr>
          <a:xfrm>
            <a:off x="734313" y="149725"/>
            <a:ext cx="3460258" cy="3406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67387" tIns="33694" rIns="67387" bIns="33694" rtlCol="0" anchor="ctr"/>
          <a:lstStyle/>
          <a:p>
            <a:r>
              <a:rPr lang="zh-CN" altLang="en-US" sz="3200" b="1">
                <a:solidFill>
                  <a:schemeClr val="accent1"/>
                </a:solidFill>
                <a:latin typeface="+mj-lt"/>
                <a:cs typeface="+mj-lt"/>
                <a:sym typeface="+mn-lt"/>
              </a:rPr>
              <a:t>价值亮点</a:t>
            </a:r>
            <a:endParaRPr lang="zh-CN" altLang="en-US" sz="3200" b="1">
              <a:solidFill>
                <a:schemeClr val="accent1"/>
              </a:solidFill>
              <a:latin typeface="+mj-lt"/>
              <a:cs typeface="+mj-lt"/>
              <a:sym typeface="+mn-lt"/>
            </a:endParaRPr>
          </a:p>
        </p:txBody>
      </p:sp>
      <p:grpSp>
        <p:nvGrpSpPr>
          <p:cNvPr id="23" name="组合 22"/>
          <p:cNvGrpSpPr/>
          <p:nvPr/>
        </p:nvGrpSpPr>
        <p:grpSpPr>
          <a:xfrm>
            <a:off x="437985" y="1352287"/>
            <a:ext cx="3342137" cy="2935249"/>
            <a:chOff x="637110" y="1023369"/>
            <a:chExt cx="4184493" cy="2110098"/>
          </a:xfrm>
        </p:grpSpPr>
        <p:sp>
          <p:nvSpPr>
            <p:cNvPr id="9" name="矩形 1"/>
            <p:cNvSpPr>
              <a:spLocks noChangeArrowheads="1"/>
            </p:cNvSpPr>
            <p:nvPr/>
          </p:nvSpPr>
          <p:spPr bwMode="auto">
            <a:xfrm>
              <a:off x="637110" y="1023369"/>
              <a:ext cx="4126288" cy="2378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a:lnSpc>
                  <a:spcPct val="130000"/>
                </a:lnSpc>
              </a:pPr>
              <a:r>
                <a:rPr lang="zh-CN" altLang="en-US" sz="1200" dirty="0">
                  <a:solidFill>
                    <a:srgbClr val="414455"/>
                  </a:solidFill>
                  <a:latin typeface="Times New Roman" panose="02020603050405020304" pitchFamily="18" charset="0"/>
                  <a:ea typeface="宋体" panose="02010600030101010101" pitchFamily="2" charset="-122"/>
                  <a:cs typeface="+mn-ea"/>
                  <a:sym typeface="+mn-lt"/>
                </a:rPr>
                <a:t>现买现做，排队人多，接触密切</a:t>
              </a:r>
              <a:endParaRPr lang="zh-CN" altLang="en-US" sz="1200" dirty="0">
                <a:solidFill>
                  <a:srgbClr val="414455"/>
                </a:solidFill>
                <a:latin typeface="Times New Roman" panose="02020603050405020304" pitchFamily="18" charset="0"/>
                <a:ea typeface="宋体" panose="02010600030101010101" pitchFamily="2" charset="-122"/>
                <a:cs typeface="+mn-ea"/>
                <a:sym typeface="+mn-lt"/>
              </a:endParaRPr>
            </a:p>
          </p:txBody>
        </p:sp>
        <p:sp>
          <p:nvSpPr>
            <p:cNvPr id="10" name="矩形 1"/>
            <p:cNvSpPr>
              <a:spLocks noChangeArrowheads="1"/>
            </p:cNvSpPr>
            <p:nvPr/>
          </p:nvSpPr>
          <p:spPr bwMode="auto">
            <a:xfrm>
              <a:off x="686268" y="1604456"/>
              <a:ext cx="4126288" cy="39295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a:lnSpc>
                  <a:spcPct val="130000"/>
                </a:lnSpc>
              </a:pPr>
              <a:r>
                <a:rPr lang="zh-CN" altLang="en-US" sz="1200" dirty="0">
                  <a:solidFill>
                    <a:srgbClr val="414455"/>
                  </a:solidFill>
                  <a:latin typeface="Times New Roman" panose="02020603050405020304" pitchFamily="18" charset="0"/>
                  <a:ea typeface="宋体" panose="02010600030101010101" pitchFamily="2" charset="-122"/>
                  <a:cs typeface="+mn-ea"/>
                  <a:sym typeface="+mn-lt"/>
                </a:rPr>
                <a:t>购买大量菜品任用户挑选，有些菜品可能不符合大多数学生口味，照成严重浪费</a:t>
              </a:r>
              <a:endParaRPr lang="zh-CN" altLang="en-US" sz="1200" dirty="0">
                <a:solidFill>
                  <a:srgbClr val="414455"/>
                </a:solidFill>
                <a:latin typeface="Times New Roman" panose="02020603050405020304" pitchFamily="18" charset="0"/>
                <a:ea typeface="宋体" panose="02010600030101010101" pitchFamily="2" charset="-122"/>
                <a:cs typeface="+mn-ea"/>
                <a:sym typeface="+mn-lt"/>
              </a:endParaRPr>
            </a:p>
          </p:txBody>
        </p:sp>
        <p:sp>
          <p:nvSpPr>
            <p:cNvPr id="11" name="矩形 1"/>
            <p:cNvSpPr>
              <a:spLocks noChangeArrowheads="1"/>
            </p:cNvSpPr>
            <p:nvPr/>
          </p:nvSpPr>
          <p:spPr bwMode="auto">
            <a:xfrm>
              <a:off x="655146" y="2303810"/>
              <a:ext cx="4126287" cy="2203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a:lnSpc>
                  <a:spcPct val="130000"/>
                </a:lnSpc>
              </a:pPr>
              <a:r>
                <a:rPr lang="zh-CN" altLang="en-US" sz="1200" dirty="0">
                  <a:solidFill>
                    <a:srgbClr val="414455"/>
                  </a:solidFill>
                  <a:latin typeface="Times New Roman" panose="02020603050405020304" pitchFamily="18" charset="0"/>
                  <a:ea typeface="宋体" panose="02010600030101010101" pitchFamily="2" charset="-122"/>
                  <a:cs typeface="+mn-ea"/>
                  <a:sym typeface="+mn-lt"/>
                </a:rPr>
                <a:t>用户对自身的消费、充值情况得不到及时了解</a:t>
              </a:r>
              <a:endParaRPr lang="zh-CN" altLang="en-US" sz="1200" dirty="0">
                <a:solidFill>
                  <a:srgbClr val="414455"/>
                </a:solidFill>
                <a:latin typeface="Times New Roman" panose="02020603050405020304" pitchFamily="18" charset="0"/>
                <a:ea typeface="宋体" panose="02010600030101010101" pitchFamily="2" charset="-122"/>
                <a:cs typeface="+mn-ea"/>
                <a:sym typeface="+mn-lt"/>
              </a:endParaRPr>
            </a:p>
          </p:txBody>
        </p:sp>
        <p:sp>
          <p:nvSpPr>
            <p:cNvPr id="12" name="矩形 1"/>
            <p:cNvSpPr>
              <a:spLocks noChangeArrowheads="1"/>
            </p:cNvSpPr>
            <p:nvPr/>
          </p:nvSpPr>
          <p:spPr bwMode="auto">
            <a:xfrm>
              <a:off x="695316" y="2913087"/>
              <a:ext cx="4126287" cy="22038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a:lnSpc>
                  <a:spcPct val="130000"/>
                </a:lnSpc>
              </a:pPr>
              <a:r>
                <a:rPr lang="zh-CN" altLang="en-US" sz="1200" dirty="0">
                  <a:solidFill>
                    <a:srgbClr val="414455"/>
                  </a:solidFill>
                  <a:latin typeface="Times New Roman" panose="02020603050405020304" pitchFamily="18" charset="0"/>
                  <a:ea typeface="宋体" panose="02010600030101010101" pitchFamily="2" charset="-122"/>
                  <a:cs typeface="+mn-ea"/>
                  <a:sym typeface="+mn-lt"/>
                </a:rPr>
                <a:t>消费情况不能充分了解，消费数据不能可视化</a:t>
              </a:r>
              <a:endParaRPr lang="zh-CN" altLang="en-US" sz="1200" dirty="0">
                <a:solidFill>
                  <a:srgbClr val="414455"/>
                </a:solidFill>
                <a:latin typeface="Times New Roman" panose="02020603050405020304" pitchFamily="18" charset="0"/>
                <a:ea typeface="宋体" panose="02010600030101010101" pitchFamily="2" charset="-122"/>
                <a:cs typeface="+mn-ea"/>
                <a:sym typeface="+mn-lt"/>
              </a:endParaRPr>
            </a:p>
          </p:txBody>
        </p:sp>
      </p:grpSp>
      <p:cxnSp>
        <p:nvCxnSpPr>
          <p:cNvPr id="24" name="直接连接符 23"/>
          <p:cNvCxnSpPr/>
          <p:nvPr/>
        </p:nvCxnSpPr>
        <p:spPr>
          <a:xfrm flipH="1">
            <a:off x="4194571" y="3287652"/>
            <a:ext cx="792087" cy="0"/>
          </a:xfrm>
          <a:prstGeom prst="line">
            <a:avLst/>
          </a:prstGeom>
          <a:ln w="6350">
            <a:solidFill>
              <a:schemeClr val="tx1">
                <a:alpha val="99000"/>
              </a:schemeClr>
            </a:solidFill>
            <a:prstDash val="sysDash"/>
            <a:headEnd type="oval" w="med" len="med"/>
            <a:tailEnd type="oval" w="med" len="med"/>
          </a:ln>
        </p:spPr>
        <p:style>
          <a:lnRef idx="1">
            <a:schemeClr val="accent1"/>
          </a:lnRef>
          <a:fillRef idx="0">
            <a:schemeClr val="accent1"/>
          </a:fillRef>
          <a:effectRef idx="0">
            <a:schemeClr val="accent1"/>
          </a:effectRef>
          <a:fontRef idx="minor">
            <a:schemeClr val="tx1"/>
          </a:fontRef>
        </p:style>
      </p:cxnSp>
      <p:pic>
        <p:nvPicPr>
          <p:cNvPr id="20" name="图片 19"/>
          <p:cNvPicPr>
            <a:picLocks noChangeAspect="1"/>
          </p:cNvPicPr>
          <p:nvPr/>
        </p:nvPicPr>
        <p:blipFill>
          <a:blip r:embed="rId1"/>
          <a:stretch>
            <a:fillRect/>
          </a:stretch>
        </p:blipFill>
        <p:spPr>
          <a:xfrm>
            <a:off x="108585" y="-9525"/>
            <a:ext cx="658800" cy="658800"/>
          </a:xfrm>
          <a:prstGeom prst="rect">
            <a:avLst/>
          </a:prstGeom>
        </p:spPr>
      </p:pic>
      <p:grpSp>
        <p:nvGrpSpPr>
          <p:cNvPr id="21" name="组合 20"/>
          <p:cNvGrpSpPr/>
          <p:nvPr/>
        </p:nvGrpSpPr>
        <p:grpSpPr>
          <a:xfrm>
            <a:off x="5365115" y="1132113"/>
            <a:ext cx="3363725" cy="3494446"/>
            <a:chOff x="616646" y="1017748"/>
            <a:chExt cx="4211521" cy="2760168"/>
          </a:xfrm>
        </p:grpSpPr>
        <p:sp>
          <p:nvSpPr>
            <p:cNvPr id="25" name="矩形 1"/>
            <p:cNvSpPr>
              <a:spLocks noChangeArrowheads="1"/>
            </p:cNvSpPr>
            <p:nvPr/>
          </p:nvSpPr>
          <p:spPr bwMode="auto">
            <a:xfrm>
              <a:off x="616646" y="1017748"/>
              <a:ext cx="4126289" cy="62285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a:lnSpc>
                  <a:spcPct val="130000"/>
                </a:lnSpc>
              </a:pPr>
              <a:r>
                <a:rPr lang="zh-CN" altLang="en-US" sz="1200" dirty="0">
                  <a:solidFill>
                    <a:srgbClr val="414455"/>
                  </a:solidFill>
                  <a:latin typeface="Times New Roman" panose="02020603050405020304" pitchFamily="18" charset="0"/>
                  <a:ea typeface="宋体" panose="02010600030101010101" pitchFamily="2" charset="-122"/>
                  <a:cs typeface="+mn-ea"/>
                  <a:sym typeface="+mn-lt"/>
                </a:rPr>
                <a:t>前一天在手机上预约，第二天刷脸直接就餐，不用长时间排队，减少排队时的紧密接触，并且更智能、高效、便利</a:t>
              </a:r>
              <a:endParaRPr lang="zh-CN" altLang="en-US" sz="1200" dirty="0">
                <a:solidFill>
                  <a:srgbClr val="414455"/>
                </a:solidFill>
                <a:latin typeface="Times New Roman" panose="02020603050405020304" pitchFamily="18" charset="0"/>
                <a:ea typeface="宋体" panose="02010600030101010101" pitchFamily="2" charset="-122"/>
                <a:cs typeface="+mn-ea"/>
                <a:sym typeface="+mn-lt"/>
              </a:endParaRPr>
            </a:p>
          </p:txBody>
        </p:sp>
        <p:sp>
          <p:nvSpPr>
            <p:cNvPr id="26" name="矩形 1"/>
            <p:cNvSpPr>
              <a:spLocks noChangeArrowheads="1"/>
            </p:cNvSpPr>
            <p:nvPr/>
          </p:nvSpPr>
          <p:spPr bwMode="auto">
            <a:xfrm>
              <a:off x="616646" y="1723261"/>
              <a:ext cx="4126288" cy="6400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a:lnSpc>
                  <a:spcPct val="130000"/>
                </a:lnSpc>
              </a:pPr>
              <a:r>
                <a:rPr lang="zh-CN" altLang="en-US" sz="1200" dirty="0">
                  <a:solidFill>
                    <a:srgbClr val="414455"/>
                  </a:solidFill>
                  <a:latin typeface="Times New Roman" panose="02020603050405020304" pitchFamily="18" charset="0"/>
                  <a:ea typeface="宋体" panose="02010600030101010101" pitchFamily="2" charset="-122"/>
                  <a:cs typeface="+mn-ea"/>
                  <a:sym typeface="+mn-lt"/>
                </a:rPr>
                <a:t>系统可根据用户们前一天预约的订单，统计出学生们想吃的菜品以及菜品总量，采购员可根据这些数据来采购食材，减少浪费</a:t>
              </a:r>
              <a:endParaRPr lang="zh-CN" altLang="en-US" sz="1200" dirty="0">
                <a:solidFill>
                  <a:srgbClr val="414455"/>
                </a:solidFill>
                <a:latin typeface="Times New Roman" panose="02020603050405020304" pitchFamily="18" charset="0"/>
                <a:ea typeface="宋体" panose="02010600030101010101" pitchFamily="2" charset="-122"/>
                <a:cs typeface="+mn-ea"/>
                <a:sym typeface="+mn-lt"/>
              </a:endParaRPr>
            </a:p>
          </p:txBody>
        </p:sp>
        <p:sp>
          <p:nvSpPr>
            <p:cNvPr id="27" name="矩形 1"/>
            <p:cNvSpPr>
              <a:spLocks noChangeArrowheads="1"/>
            </p:cNvSpPr>
            <p:nvPr/>
          </p:nvSpPr>
          <p:spPr bwMode="auto">
            <a:xfrm>
              <a:off x="701880" y="2587651"/>
              <a:ext cx="4126287" cy="4317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a:lnSpc>
                  <a:spcPct val="130000"/>
                </a:lnSpc>
              </a:pPr>
              <a:r>
                <a:rPr lang="zh-CN" altLang="en-US" sz="1200" dirty="0">
                  <a:solidFill>
                    <a:srgbClr val="414455"/>
                  </a:solidFill>
                  <a:latin typeface="Times New Roman" panose="02020603050405020304" pitchFamily="18" charset="0"/>
                  <a:ea typeface="宋体" panose="02010600030101010101" pitchFamily="2" charset="-122"/>
                  <a:cs typeface="+mn-ea"/>
                  <a:sym typeface="+mn-lt"/>
                </a:rPr>
                <a:t>用户可实时查询消费、充值数据，实现数据化、人性化管理</a:t>
              </a:r>
              <a:endParaRPr lang="zh-CN" altLang="en-US" sz="1200" dirty="0">
                <a:solidFill>
                  <a:srgbClr val="414455"/>
                </a:solidFill>
                <a:latin typeface="Times New Roman" panose="02020603050405020304" pitchFamily="18" charset="0"/>
                <a:ea typeface="宋体" panose="02010600030101010101" pitchFamily="2" charset="-122"/>
                <a:cs typeface="+mn-ea"/>
                <a:sym typeface="+mn-lt"/>
              </a:endParaRPr>
            </a:p>
          </p:txBody>
        </p:sp>
        <p:sp>
          <p:nvSpPr>
            <p:cNvPr id="28" name="矩形 1"/>
            <p:cNvSpPr>
              <a:spLocks noChangeArrowheads="1"/>
            </p:cNvSpPr>
            <p:nvPr/>
          </p:nvSpPr>
          <p:spPr bwMode="auto">
            <a:xfrm>
              <a:off x="701880" y="3137914"/>
              <a:ext cx="4126287" cy="64000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a:lnSpc>
                  <a:spcPct val="130000"/>
                </a:lnSpc>
              </a:pPr>
              <a:r>
                <a:rPr lang="zh-CN" altLang="en-US" sz="1200" dirty="0">
                  <a:solidFill>
                    <a:srgbClr val="414455"/>
                  </a:solidFill>
                  <a:latin typeface="Times New Roman" panose="02020603050405020304" pitchFamily="18" charset="0"/>
                  <a:ea typeface="宋体" panose="02010600030101010101" pitchFamily="2" charset="-122"/>
                  <a:cs typeface="+mn-ea"/>
                  <a:sym typeface="+mn-lt"/>
                </a:rPr>
                <a:t>该系统的后端能够根据每天消费数据，画出折线图和柱状图，方便食堂管理人员了解消费趋势，根据消费情况及时调整消费模式</a:t>
              </a:r>
              <a:endParaRPr lang="zh-CN" altLang="en-US" sz="1200" dirty="0">
                <a:solidFill>
                  <a:srgbClr val="414455"/>
                </a:solidFill>
                <a:latin typeface="Times New Roman" panose="02020603050405020304" pitchFamily="18" charset="0"/>
                <a:ea typeface="宋体" panose="02010600030101010101" pitchFamily="2" charset="-122"/>
                <a:cs typeface="+mn-ea"/>
                <a:sym typeface="+mn-lt"/>
              </a:endParaRPr>
            </a:p>
          </p:txBody>
        </p:sp>
      </p:grpSp>
      <p:sp>
        <p:nvSpPr>
          <p:cNvPr id="30" name="矩形 1"/>
          <p:cNvSpPr>
            <a:spLocks noChangeArrowheads="1"/>
          </p:cNvSpPr>
          <p:nvPr/>
        </p:nvSpPr>
        <p:spPr bwMode="auto">
          <a:xfrm>
            <a:off x="5868670" y="648970"/>
            <a:ext cx="3295650" cy="450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a:lnSpc>
                <a:spcPct val="130000"/>
              </a:lnSpc>
            </a:pPr>
            <a:r>
              <a:rPr lang="zh-CN" altLang="en-US" sz="1800" dirty="0">
                <a:solidFill>
                  <a:srgbClr val="414455"/>
                </a:solidFill>
                <a:latin typeface="Times New Roman" panose="02020603050405020304" pitchFamily="18" charset="0"/>
                <a:ea typeface="宋体" panose="02010600030101010101" pitchFamily="2" charset="-122"/>
                <a:cs typeface="+mn-ea"/>
                <a:sym typeface="+mn-lt"/>
              </a:rPr>
              <a:t>应用预约点餐系统</a:t>
            </a:r>
            <a:endParaRPr lang="zh-CN" altLang="en-US" sz="1800" dirty="0">
              <a:solidFill>
                <a:srgbClr val="414455"/>
              </a:solidFill>
              <a:latin typeface="Times New Roman" panose="02020603050405020304" pitchFamily="18" charset="0"/>
              <a:ea typeface="宋体" panose="02010600030101010101" pitchFamily="2" charset="-122"/>
              <a:cs typeface="+mn-ea"/>
              <a:sym typeface="+mn-lt"/>
            </a:endParaRPr>
          </a:p>
        </p:txBody>
      </p:sp>
      <p:sp>
        <p:nvSpPr>
          <p:cNvPr id="31" name="矩形 1"/>
          <p:cNvSpPr>
            <a:spLocks noChangeArrowheads="1"/>
          </p:cNvSpPr>
          <p:nvPr/>
        </p:nvSpPr>
        <p:spPr bwMode="auto">
          <a:xfrm>
            <a:off x="1476375" y="648970"/>
            <a:ext cx="3295650" cy="450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p>
            <a:pPr algn="just">
              <a:lnSpc>
                <a:spcPct val="130000"/>
              </a:lnSpc>
            </a:pPr>
            <a:r>
              <a:rPr lang="zh-CN" altLang="en-US" sz="1800" dirty="0">
                <a:solidFill>
                  <a:srgbClr val="414455"/>
                </a:solidFill>
                <a:latin typeface="Times New Roman" panose="02020603050405020304" pitchFamily="18" charset="0"/>
                <a:ea typeface="宋体" panose="02010600030101010101" pitchFamily="2" charset="-122"/>
                <a:cs typeface="+mn-ea"/>
                <a:sym typeface="+mn-lt"/>
              </a:rPr>
              <a:t>传统就餐</a:t>
            </a:r>
            <a:endParaRPr lang="zh-CN" altLang="en-US" sz="1800" dirty="0">
              <a:solidFill>
                <a:srgbClr val="414455"/>
              </a:solidFill>
              <a:latin typeface="Times New Roman" panose="02020603050405020304" pitchFamily="18" charset="0"/>
              <a:ea typeface="宋体" panose="02010600030101010101" pitchFamily="2" charset="-122"/>
              <a:cs typeface="+mn-ea"/>
              <a:sym typeface="+mn-lt"/>
            </a:endParaRPr>
          </a:p>
        </p:txBody>
      </p:sp>
    </p:spTree>
  </p:cSld>
  <p:clrMapOvr>
    <a:masterClrMapping/>
  </p:clrMapOvr>
  <mc:AlternateContent xmlns:mc="http://schemas.openxmlformats.org/markup-compatibility/2006">
    <mc:Choice xmlns:p14="http://schemas.microsoft.com/office/powerpoint/2010/main" Requires="p14">
      <p:transition spd="slow" p14:dur="1600" advTm="3995">
        <p14:gallery dir="l"/>
      </p:transition>
    </mc:Choice>
    <mc:Fallback>
      <p:transition spd="slow" advTm="399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2" fill="hold" nodeType="after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wipe(right)">
                                      <p:cBhvr>
                                        <p:cTn id="7" dur="500"/>
                                        <p:tgtEl>
                                          <p:spTgt spid="13"/>
                                        </p:tgtEl>
                                      </p:cBhvr>
                                    </p:animEffect>
                                  </p:childTnLst>
                                </p:cTn>
                              </p:par>
                            </p:childTnLst>
                          </p:cTn>
                        </p:par>
                        <p:par>
                          <p:cTn id="8" fill="hold">
                            <p:stCondLst>
                              <p:cond delay="500"/>
                            </p:stCondLst>
                            <p:childTnLst>
                              <p:par>
                                <p:cTn id="9" presetID="22" presetClass="entr" presetSubtype="2" fill="hold" nodeType="afterEffect">
                                  <p:stCondLst>
                                    <p:cond delay="0"/>
                                  </p:stCondLst>
                                  <p:childTnLst>
                                    <p:set>
                                      <p:cBhvr>
                                        <p:cTn id="10" dur="1" fill="hold">
                                          <p:stCondLst>
                                            <p:cond delay="0"/>
                                          </p:stCondLst>
                                        </p:cTn>
                                        <p:tgtEl>
                                          <p:spTgt spid="14"/>
                                        </p:tgtEl>
                                        <p:attrNameLst>
                                          <p:attrName>style.visibility</p:attrName>
                                        </p:attrNameLst>
                                      </p:cBhvr>
                                      <p:to>
                                        <p:strVal val="visible"/>
                                      </p:to>
                                    </p:set>
                                    <p:animEffect transition="in" filter="wipe(right)">
                                      <p:cBhvr>
                                        <p:cTn id="11" dur="500"/>
                                        <p:tgtEl>
                                          <p:spTgt spid="14"/>
                                        </p:tgtEl>
                                      </p:cBhvr>
                                    </p:animEffect>
                                  </p:childTnLst>
                                </p:cTn>
                              </p:par>
                            </p:childTnLst>
                          </p:cTn>
                        </p:par>
                        <p:par>
                          <p:cTn id="12" fill="hold">
                            <p:stCondLst>
                              <p:cond delay="1000"/>
                            </p:stCondLst>
                            <p:childTnLst>
                              <p:par>
                                <p:cTn id="13" presetID="22" presetClass="entr" presetSubtype="2" fill="hold" nodeType="afterEffect">
                                  <p:stCondLst>
                                    <p:cond delay="0"/>
                                  </p:stCondLst>
                                  <p:childTnLst>
                                    <p:set>
                                      <p:cBhvr>
                                        <p:cTn id="14" dur="1" fill="hold">
                                          <p:stCondLst>
                                            <p:cond delay="0"/>
                                          </p:stCondLst>
                                        </p:cTn>
                                        <p:tgtEl>
                                          <p:spTgt spid="24"/>
                                        </p:tgtEl>
                                        <p:attrNameLst>
                                          <p:attrName>style.visibility</p:attrName>
                                        </p:attrNameLst>
                                      </p:cBhvr>
                                      <p:to>
                                        <p:strVal val="visible"/>
                                      </p:to>
                                    </p:set>
                                    <p:animEffect transition="in" filter="wipe(right)">
                                      <p:cBhvr>
                                        <p:cTn id="15" dur="500"/>
                                        <p:tgtEl>
                                          <p:spTgt spid="24"/>
                                        </p:tgtEl>
                                      </p:cBhvr>
                                    </p:animEffect>
                                  </p:childTnLst>
                                </p:cTn>
                              </p:par>
                            </p:childTnLst>
                          </p:cTn>
                        </p:par>
                        <p:par>
                          <p:cTn id="16" fill="hold">
                            <p:stCondLst>
                              <p:cond delay="1500"/>
                            </p:stCondLst>
                            <p:childTnLst>
                              <p:par>
                                <p:cTn id="17" presetID="22" presetClass="entr" presetSubtype="2" fill="hold" nodeType="afterEffect">
                                  <p:stCondLst>
                                    <p:cond delay="0"/>
                                  </p:stCondLst>
                                  <p:childTnLst>
                                    <p:set>
                                      <p:cBhvr>
                                        <p:cTn id="18" dur="1" fill="hold">
                                          <p:stCondLst>
                                            <p:cond delay="0"/>
                                          </p:stCondLst>
                                        </p:cTn>
                                        <p:tgtEl>
                                          <p:spTgt spid="15"/>
                                        </p:tgtEl>
                                        <p:attrNameLst>
                                          <p:attrName>style.visibility</p:attrName>
                                        </p:attrNameLst>
                                      </p:cBhvr>
                                      <p:to>
                                        <p:strVal val="visible"/>
                                      </p:to>
                                    </p:set>
                                    <p:animEffect transition="in" filter="wipe(right)">
                                      <p:cBhvr>
                                        <p:cTn id="19"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8" name="直接连接符 17"/>
          <p:cNvCxnSpPr/>
          <p:nvPr/>
        </p:nvCxnSpPr>
        <p:spPr>
          <a:xfrm>
            <a:off x="165322" y="622333"/>
            <a:ext cx="8583712" cy="0"/>
          </a:xfrm>
          <a:prstGeom prst="line">
            <a:avLst/>
          </a:prstGeom>
          <a:ln>
            <a:solidFill>
              <a:srgbClr val="113871"/>
            </a:solidFill>
          </a:ln>
        </p:spPr>
        <p:style>
          <a:lnRef idx="1">
            <a:schemeClr val="accent1"/>
          </a:lnRef>
          <a:fillRef idx="0">
            <a:schemeClr val="accent1"/>
          </a:fillRef>
          <a:effectRef idx="0">
            <a:schemeClr val="accent1"/>
          </a:effectRef>
          <a:fontRef idx="minor">
            <a:schemeClr val="tx1"/>
          </a:fontRef>
        </p:style>
      </p:cxnSp>
      <p:sp>
        <p:nvSpPr>
          <p:cNvPr id="19" name="矩形 18"/>
          <p:cNvSpPr/>
          <p:nvPr/>
        </p:nvSpPr>
        <p:spPr>
          <a:xfrm>
            <a:off x="734313" y="149725"/>
            <a:ext cx="3460258" cy="3406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67387" tIns="33694" rIns="67387" bIns="33694" rtlCol="0" anchor="ctr"/>
          <a:lstStyle/>
          <a:p>
            <a:pPr marL="0" marR="0" lvl="0" indent="0" algn="l" defTabSz="802005" rtl="0" eaLnBrk="1" fontAlgn="auto" latinLnBrk="0" hangingPunct="1">
              <a:lnSpc>
                <a:spcPct val="100000"/>
              </a:lnSpc>
              <a:spcBef>
                <a:spcPts val="0"/>
              </a:spcBef>
              <a:spcAft>
                <a:spcPts val="0"/>
              </a:spcAft>
              <a:buClrTx/>
              <a:buSzTx/>
              <a:buFontTx/>
              <a:buNone/>
              <a:defRPr/>
            </a:pPr>
            <a:r>
              <a:rPr lang="zh-CN" altLang="en-US" sz="3200" b="1" dirty="0">
                <a:solidFill>
                  <a:srgbClr val="4F81BD"/>
                </a:solidFill>
                <a:latin typeface="Calibri" panose="020F0502020204030204"/>
                <a:ea typeface="宋体" panose="02010600030101010101" pitchFamily="2" charset="-122"/>
                <a:cs typeface="Calibri" panose="020F0502020204030204"/>
                <a:sym typeface="+mn-lt"/>
              </a:rPr>
              <a:t>项目平台</a:t>
            </a:r>
            <a:endParaRPr kumimoji="0" lang="zh-CN" altLang="en-US" sz="3200" b="1" i="0" u="none" strike="noStrike" kern="1200" cap="none" spc="0" normalizeH="0" baseline="0" noProof="0" dirty="0">
              <a:ln>
                <a:noFill/>
              </a:ln>
              <a:solidFill>
                <a:srgbClr val="4F81BD"/>
              </a:solidFill>
              <a:effectLst/>
              <a:uLnTx/>
              <a:uFillTx/>
              <a:latin typeface="Calibri" panose="020F0502020204030204"/>
              <a:ea typeface="宋体" panose="02010600030101010101" pitchFamily="2" charset="-122"/>
              <a:cs typeface="Calibri" panose="020F0502020204030204"/>
              <a:sym typeface="+mn-lt"/>
            </a:endParaRPr>
          </a:p>
        </p:txBody>
      </p:sp>
      <p:pic>
        <p:nvPicPr>
          <p:cNvPr id="20" name="图片 19"/>
          <p:cNvPicPr>
            <a:picLocks noChangeAspect="1"/>
          </p:cNvPicPr>
          <p:nvPr/>
        </p:nvPicPr>
        <p:blipFill>
          <a:blip r:embed="rId1"/>
          <a:stretch>
            <a:fillRect/>
          </a:stretch>
        </p:blipFill>
        <p:spPr>
          <a:xfrm>
            <a:off x="108585" y="-9525"/>
            <a:ext cx="658800" cy="658800"/>
          </a:xfrm>
          <a:prstGeom prst="rect">
            <a:avLst/>
          </a:prstGeom>
        </p:spPr>
      </p:pic>
      <p:sp>
        <p:nvSpPr>
          <p:cNvPr id="2" name="文本框 1"/>
          <p:cNvSpPr txBox="1"/>
          <p:nvPr/>
        </p:nvSpPr>
        <p:spPr>
          <a:xfrm>
            <a:off x="2061964" y="1599303"/>
            <a:ext cx="1944216" cy="338554"/>
          </a:xfrm>
          <a:prstGeom prst="rect">
            <a:avLst/>
          </a:prstGeom>
          <a:noFill/>
        </p:spPr>
        <p:txBody>
          <a:bodyPr wrap="square" rtlCol="0">
            <a:spAutoFit/>
          </a:bodyPr>
          <a:lstStyle/>
          <a:p>
            <a:r>
              <a:rPr lang="zh-CN" altLang="en-US" dirty="0">
                <a:ln>
                  <a:solidFill>
                    <a:sysClr val="windowText" lastClr="000000"/>
                  </a:solidFill>
                </a:ln>
              </a:rPr>
              <a:t>微信小程序点餐端</a:t>
            </a:r>
            <a:endParaRPr lang="zh-CN" altLang="en-US" dirty="0">
              <a:ln>
                <a:solidFill>
                  <a:sysClr val="windowText" lastClr="000000"/>
                </a:solidFill>
              </a:ln>
            </a:endParaRPr>
          </a:p>
        </p:txBody>
      </p:sp>
      <p:sp>
        <p:nvSpPr>
          <p:cNvPr id="4" name="文本框 3"/>
          <p:cNvSpPr txBox="1"/>
          <p:nvPr/>
        </p:nvSpPr>
        <p:spPr>
          <a:xfrm>
            <a:off x="4611742" y="1546548"/>
            <a:ext cx="1728192" cy="337185"/>
          </a:xfrm>
          <a:prstGeom prst="rect">
            <a:avLst/>
          </a:prstGeom>
          <a:noFill/>
        </p:spPr>
        <p:txBody>
          <a:bodyPr wrap="square" rtlCol="0">
            <a:spAutoFit/>
          </a:bodyPr>
          <a:lstStyle/>
          <a:p>
            <a:r>
              <a:rPr lang="zh-CN" altLang="en-US" dirty="0">
                <a:ln>
                  <a:solidFill>
                    <a:sysClr val="windowText" lastClr="000000"/>
                  </a:solidFill>
                </a:ln>
              </a:rPr>
              <a:t>智能结算终端</a:t>
            </a:r>
            <a:endParaRPr lang="zh-CN" altLang="en-US" dirty="0">
              <a:ln>
                <a:solidFill>
                  <a:sysClr val="windowText" lastClr="000000"/>
                </a:solidFill>
              </a:ln>
            </a:endParaRPr>
          </a:p>
        </p:txBody>
      </p:sp>
      <p:sp>
        <p:nvSpPr>
          <p:cNvPr id="6" name="文本框 5"/>
          <p:cNvSpPr txBox="1"/>
          <p:nvPr/>
        </p:nvSpPr>
        <p:spPr>
          <a:xfrm>
            <a:off x="2205685" y="2748284"/>
            <a:ext cx="1656184" cy="338554"/>
          </a:xfrm>
          <a:prstGeom prst="rect">
            <a:avLst/>
          </a:prstGeom>
          <a:noFill/>
        </p:spPr>
        <p:txBody>
          <a:bodyPr wrap="square" rtlCol="0">
            <a:spAutoFit/>
          </a:bodyPr>
          <a:lstStyle/>
          <a:p>
            <a:r>
              <a:rPr lang="zh-CN" altLang="en-US" dirty="0">
                <a:ln>
                  <a:solidFill>
                    <a:sysClr val="windowText" lastClr="000000"/>
                  </a:solidFill>
                </a:ln>
              </a:rPr>
              <a:t>智能刷脸端</a:t>
            </a:r>
            <a:endParaRPr lang="zh-CN" altLang="en-US" dirty="0">
              <a:ln>
                <a:solidFill>
                  <a:sysClr val="windowText" lastClr="000000"/>
                </a:solidFill>
              </a:ln>
            </a:endParaRPr>
          </a:p>
        </p:txBody>
      </p:sp>
      <p:sp>
        <p:nvSpPr>
          <p:cNvPr id="9" name="文本框 8"/>
          <p:cNvSpPr txBox="1"/>
          <p:nvPr/>
        </p:nvSpPr>
        <p:spPr>
          <a:xfrm>
            <a:off x="4667535" y="2748574"/>
            <a:ext cx="1672989" cy="338554"/>
          </a:xfrm>
          <a:prstGeom prst="rect">
            <a:avLst/>
          </a:prstGeom>
          <a:noFill/>
        </p:spPr>
        <p:txBody>
          <a:bodyPr wrap="square" rtlCol="0">
            <a:spAutoFit/>
          </a:bodyPr>
          <a:lstStyle/>
          <a:p>
            <a:r>
              <a:rPr lang="zh-CN" altLang="en-US" dirty="0">
                <a:ln>
                  <a:solidFill>
                    <a:sysClr val="windowText" lastClr="000000"/>
                  </a:solidFill>
                </a:ln>
              </a:rPr>
              <a:t>食堂管理端</a:t>
            </a:r>
            <a:endParaRPr lang="zh-CN" altLang="en-US" dirty="0">
              <a:ln>
                <a:solidFill>
                  <a:sysClr val="windowText" lastClr="000000"/>
                </a:solidFill>
              </a:ln>
            </a:endParaRPr>
          </a:p>
        </p:txBody>
      </p:sp>
      <p:sp>
        <p:nvSpPr>
          <p:cNvPr id="3" name="文本框 2"/>
          <p:cNvSpPr txBox="1"/>
          <p:nvPr/>
        </p:nvSpPr>
        <p:spPr>
          <a:xfrm>
            <a:off x="236220" y="775970"/>
            <a:ext cx="1816100" cy="1322070"/>
          </a:xfrm>
          <a:prstGeom prst="rect">
            <a:avLst/>
          </a:prstGeom>
          <a:noFill/>
        </p:spPr>
        <p:txBody>
          <a:bodyPr wrap="square" rtlCol="0">
            <a:spAutoFit/>
          </a:bodyPr>
          <a:p>
            <a:r>
              <a:rPr lang="zh-CN" altLang="en-US"/>
              <a:t>用户个人中心查看，从这里查看用户各种信息，可以在线订餐，公告查看，分享转发功能等。</a:t>
            </a:r>
            <a:endParaRPr lang="zh-CN" altLang="en-US"/>
          </a:p>
        </p:txBody>
      </p:sp>
      <p:sp>
        <p:nvSpPr>
          <p:cNvPr id="5" name="文本框 4"/>
          <p:cNvSpPr txBox="1"/>
          <p:nvPr/>
        </p:nvSpPr>
        <p:spPr>
          <a:xfrm>
            <a:off x="6078855" y="3035300"/>
            <a:ext cx="2597785" cy="1322070"/>
          </a:xfrm>
          <a:prstGeom prst="rect">
            <a:avLst/>
          </a:prstGeom>
          <a:noFill/>
        </p:spPr>
        <p:txBody>
          <a:bodyPr wrap="square" rtlCol="0">
            <a:spAutoFit/>
          </a:bodyPr>
          <a:p>
            <a:r>
              <a:rPr lang="zh-CN" altLang="en-US"/>
              <a:t>通过PC端可以实现在线用户信息管理、菜单管理、订单管理、公告管理、数据管理、权限管理、日志管理、系统管理等功能</a:t>
            </a:r>
            <a:endParaRPr lang="zh-CN" altLang="en-US"/>
          </a:p>
        </p:txBody>
      </p:sp>
      <p:sp>
        <p:nvSpPr>
          <p:cNvPr id="7" name="文本框 6"/>
          <p:cNvSpPr txBox="1"/>
          <p:nvPr/>
        </p:nvSpPr>
        <p:spPr>
          <a:xfrm>
            <a:off x="461010" y="2999740"/>
            <a:ext cx="2023110" cy="1814830"/>
          </a:xfrm>
          <a:prstGeom prst="rect">
            <a:avLst/>
          </a:prstGeom>
          <a:noFill/>
        </p:spPr>
        <p:txBody>
          <a:bodyPr wrap="square" rtlCol="0">
            <a:spAutoFit/>
          </a:bodyPr>
          <a:p>
            <a:r>
              <a:rPr lang="zh-CN" altLang="en-US"/>
              <a:t>通过一个搭载摄像头的笔记本采集学生的人脸，当该用户进入识别区域时候能够将他所预定的菜品悉数显示出来，包括该用户的金钱剩余额等。</a:t>
            </a:r>
            <a:endParaRPr lang="zh-CN" altLang="en-US"/>
          </a:p>
        </p:txBody>
      </p:sp>
      <p:sp>
        <p:nvSpPr>
          <p:cNvPr id="8" name="文本框 7"/>
          <p:cNvSpPr txBox="1"/>
          <p:nvPr/>
        </p:nvSpPr>
        <p:spPr>
          <a:xfrm>
            <a:off x="6256655" y="811530"/>
            <a:ext cx="2636520" cy="1568450"/>
          </a:xfrm>
          <a:prstGeom prst="rect">
            <a:avLst/>
          </a:prstGeom>
          <a:noFill/>
        </p:spPr>
        <p:txBody>
          <a:bodyPr wrap="square" rtlCol="0">
            <a:spAutoFit/>
          </a:bodyPr>
          <a:p>
            <a:r>
              <a:rPr lang="zh-CN" altLang="en-US"/>
              <a:t>食堂人员可以通过此端对用餐用户信息核对、结算。这个界面简单快捷学习成本低，操作员经过简单的培训就能上手使用，其中的菜品按钮有扩展展示功能</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advTm="3995">
        <p14:gallery dir="l"/>
      </p:transition>
    </mc:Choice>
    <mc:Fallback>
      <p:transition spd="slow" advTm="3995">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8" name="直接连接符 17"/>
          <p:cNvCxnSpPr/>
          <p:nvPr/>
        </p:nvCxnSpPr>
        <p:spPr>
          <a:xfrm>
            <a:off x="165322" y="622333"/>
            <a:ext cx="8583712" cy="0"/>
          </a:xfrm>
          <a:prstGeom prst="line">
            <a:avLst/>
          </a:prstGeom>
          <a:ln>
            <a:solidFill>
              <a:srgbClr val="113871"/>
            </a:solidFill>
          </a:ln>
        </p:spPr>
        <p:style>
          <a:lnRef idx="1">
            <a:schemeClr val="accent1"/>
          </a:lnRef>
          <a:fillRef idx="0">
            <a:schemeClr val="accent1"/>
          </a:fillRef>
          <a:effectRef idx="0">
            <a:schemeClr val="accent1"/>
          </a:effectRef>
          <a:fontRef idx="minor">
            <a:schemeClr val="tx1"/>
          </a:fontRef>
        </p:style>
      </p:cxnSp>
      <p:sp>
        <p:nvSpPr>
          <p:cNvPr id="19" name="矩形 18"/>
          <p:cNvSpPr/>
          <p:nvPr/>
        </p:nvSpPr>
        <p:spPr>
          <a:xfrm>
            <a:off x="734313" y="149725"/>
            <a:ext cx="3460258" cy="3406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67387" tIns="33694" rIns="67387" bIns="33694" rtlCol="0" anchor="ctr"/>
          <a:lstStyle/>
          <a:p>
            <a:pPr marL="0" marR="0" lvl="0" indent="0" algn="l" defTabSz="802005" rtl="0" eaLnBrk="1" fontAlgn="auto" latinLnBrk="0" hangingPunct="1">
              <a:lnSpc>
                <a:spcPct val="100000"/>
              </a:lnSpc>
              <a:spcBef>
                <a:spcPts val="0"/>
              </a:spcBef>
              <a:spcAft>
                <a:spcPts val="0"/>
              </a:spcAft>
              <a:buClrTx/>
              <a:buSzTx/>
              <a:buFontTx/>
              <a:buNone/>
              <a:defRPr/>
            </a:pPr>
            <a:r>
              <a:rPr lang="zh-CN" altLang="en-US" sz="3200" b="1" dirty="0">
                <a:solidFill>
                  <a:srgbClr val="4F81BD"/>
                </a:solidFill>
                <a:latin typeface="Calibri" panose="020F0502020204030204"/>
                <a:ea typeface="宋体" panose="02010600030101010101" pitchFamily="2" charset="-122"/>
                <a:cs typeface="Calibri" panose="020F0502020204030204"/>
                <a:sym typeface="+mn-lt"/>
              </a:rPr>
              <a:t>技术分析</a:t>
            </a:r>
            <a:endParaRPr kumimoji="0" lang="zh-CN" altLang="en-US" sz="3200" b="1" i="0" u="none" strike="noStrike" kern="1200" cap="none" spc="0" normalizeH="0" baseline="0" noProof="0" dirty="0">
              <a:ln>
                <a:noFill/>
              </a:ln>
              <a:solidFill>
                <a:srgbClr val="4F81BD"/>
              </a:solidFill>
              <a:effectLst/>
              <a:uLnTx/>
              <a:uFillTx/>
              <a:latin typeface="Calibri" panose="020F0502020204030204"/>
              <a:ea typeface="宋体" panose="02010600030101010101" pitchFamily="2" charset="-122"/>
              <a:cs typeface="Calibri" panose="020F0502020204030204"/>
              <a:sym typeface="+mn-lt"/>
            </a:endParaRPr>
          </a:p>
        </p:txBody>
      </p:sp>
      <p:pic>
        <p:nvPicPr>
          <p:cNvPr id="20" name="图片 19"/>
          <p:cNvPicPr>
            <a:picLocks noChangeAspect="1"/>
          </p:cNvPicPr>
          <p:nvPr/>
        </p:nvPicPr>
        <p:blipFill>
          <a:blip r:embed="rId1"/>
          <a:stretch>
            <a:fillRect/>
          </a:stretch>
        </p:blipFill>
        <p:spPr>
          <a:xfrm>
            <a:off x="108585" y="-9525"/>
            <a:ext cx="658800" cy="658800"/>
          </a:xfrm>
          <a:prstGeom prst="rect">
            <a:avLst/>
          </a:prstGeom>
        </p:spPr>
      </p:pic>
      <p:pic>
        <p:nvPicPr>
          <p:cNvPr id="3" name="图片 2"/>
          <p:cNvPicPr>
            <a:picLocks noChangeAspect="1"/>
          </p:cNvPicPr>
          <p:nvPr/>
        </p:nvPicPr>
        <p:blipFill>
          <a:blip r:embed="rId2"/>
          <a:stretch>
            <a:fillRect/>
          </a:stretch>
        </p:blipFill>
        <p:spPr>
          <a:xfrm>
            <a:off x="2850527" y="3161379"/>
            <a:ext cx="881087" cy="469496"/>
          </a:xfrm>
          <a:prstGeom prst="rect">
            <a:avLst/>
          </a:prstGeom>
        </p:spPr>
      </p:pic>
      <p:pic>
        <p:nvPicPr>
          <p:cNvPr id="5" name="图片 4"/>
          <p:cNvPicPr>
            <a:picLocks noChangeAspect="1"/>
          </p:cNvPicPr>
          <p:nvPr/>
        </p:nvPicPr>
        <p:blipFill>
          <a:blip r:embed="rId3"/>
          <a:stretch>
            <a:fillRect/>
          </a:stretch>
        </p:blipFill>
        <p:spPr>
          <a:xfrm>
            <a:off x="5290998" y="3168357"/>
            <a:ext cx="816709" cy="455533"/>
          </a:xfrm>
          <a:prstGeom prst="rect">
            <a:avLst/>
          </a:prstGeom>
        </p:spPr>
      </p:pic>
      <p:pic>
        <p:nvPicPr>
          <p:cNvPr id="7" name="图片 6"/>
          <p:cNvPicPr>
            <a:picLocks noChangeAspect="1"/>
          </p:cNvPicPr>
          <p:nvPr/>
        </p:nvPicPr>
        <p:blipFill>
          <a:blip r:embed="rId4"/>
          <a:stretch>
            <a:fillRect/>
          </a:stretch>
        </p:blipFill>
        <p:spPr>
          <a:xfrm>
            <a:off x="5364353" y="1724664"/>
            <a:ext cx="743220" cy="433041"/>
          </a:xfrm>
          <a:prstGeom prst="rect">
            <a:avLst/>
          </a:prstGeom>
        </p:spPr>
      </p:pic>
      <p:sp>
        <p:nvSpPr>
          <p:cNvPr id="8" name="文本框 7"/>
          <p:cNvSpPr txBox="1"/>
          <p:nvPr/>
        </p:nvSpPr>
        <p:spPr>
          <a:xfrm>
            <a:off x="324098" y="1152004"/>
            <a:ext cx="2304256" cy="583565"/>
          </a:xfrm>
          <a:prstGeom prst="rect">
            <a:avLst/>
          </a:prstGeom>
          <a:noFill/>
        </p:spPr>
        <p:txBody>
          <a:bodyPr wrap="square" rtlCol="0">
            <a:spAutoFit/>
          </a:bodyPr>
          <a:lstStyle/>
          <a:p>
            <a:r>
              <a:rPr dirty="0"/>
              <a:t>微信小程序可以通过程序开发工具开发</a:t>
            </a:r>
            <a:r>
              <a:rPr lang="zh-CN" dirty="0"/>
              <a:t>。</a:t>
            </a:r>
            <a:endParaRPr lang="zh-CN" dirty="0"/>
          </a:p>
        </p:txBody>
      </p:sp>
      <p:pic>
        <p:nvPicPr>
          <p:cNvPr id="2" name="图片 1"/>
          <p:cNvPicPr>
            <a:picLocks noChangeAspect="1"/>
          </p:cNvPicPr>
          <p:nvPr/>
        </p:nvPicPr>
        <p:blipFill>
          <a:blip r:embed="rId5"/>
          <a:stretch>
            <a:fillRect/>
          </a:stretch>
        </p:blipFill>
        <p:spPr>
          <a:xfrm>
            <a:off x="2850515" y="1880235"/>
            <a:ext cx="902970" cy="551180"/>
          </a:xfrm>
          <a:prstGeom prst="rect">
            <a:avLst/>
          </a:prstGeom>
        </p:spPr>
      </p:pic>
      <p:pic>
        <p:nvPicPr>
          <p:cNvPr id="4" name="图片 3"/>
          <p:cNvPicPr>
            <a:picLocks noChangeAspect="1"/>
          </p:cNvPicPr>
          <p:nvPr/>
        </p:nvPicPr>
        <p:blipFill>
          <a:blip r:embed="rId6"/>
          <a:stretch>
            <a:fillRect/>
          </a:stretch>
        </p:blipFill>
        <p:spPr>
          <a:xfrm rot="10800000" flipH="1" flipV="1">
            <a:off x="4118610" y="2517140"/>
            <a:ext cx="676910" cy="676910"/>
          </a:xfrm>
          <a:prstGeom prst="rect">
            <a:avLst/>
          </a:prstGeom>
        </p:spPr>
      </p:pic>
      <p:sp>
        <p:nvSpPr>
          <p:cNvPr id="6" name="文本框 5"/>
          <p:cNvSpPr txBox="1"/>
          <p:nvPr/>
        </p:nvSpPr>
        <p:spPr>
          <a:xfrm>
            <a:off x="6245225" y="1151890"/>
            <a:ext cx="2312035" cy="583565"/>
          </a:xfrm>
          <a:prstGeom prst="rect">
            <a:avLst/>
          </a:prstGeom>
          <a:noFill/>
        </p:spPr>
        <p:txBody>
          <a:bodyPr wrap="square" rtlCol="0">
            <a:spAutoFit/>
          </a:bodyPr>
          <a:p>
            <a:r>
              <a:rPr lang="zh-CN" altLang="en-US"/>
              <a:t>项目web前端采用vue-cli脚手架进行搭建。</a:t>
            </a:r>
            <a:endParaRPr lang="zh-CN" altLang="en-US"/>
          </a:p>
        </p:txBody>
      </p:sp>
      <p:sp>
        <p:nvSpPr>
          <p:cNvPr id="9" name="文本框 8"/>
          <p:cNvSpPr txBox="1"/>
          <p:nvPr/>
        </p:nvSpPr>
        <p:spPr>
          <a:xfrm>
            <a:off x="555625" y="3567430"/>
            <a:ext cx="2072640" cy="829945"/>
          </a:xfrm>
          <a:prstGeom prst="rect">
            <a:avLst/>
          </a:prstGeom>
          <a:noFill/>
        </p:spPr>
        <p:txBody>
          <a:bodyPr wrap="square" rtlCol="0">
            <a:spAutoFit/>
          </a:bodyPr>
          <a:p>
            <a:r>
              <a:rPr lang="zh-CN" altLang="en-US"/>
              <a:t>web后端使用微服务中的spring全家桶进行构建。</a:t>
            </a:r>
            <a:endParaRPr lang="zh-CN" altLang="en-US"/>
          </a:p>
        </p:txBody>
      </p:sp>
      <p:sp>
        <p:nvSpPr>
          <p:cNvPr id="10" name="文本框 9"/>
          <p:cNvSpPr txBox="1"/>
          <p:nvPr/>
        </p:nvSpPr>
        <p:spPr>
          <a:xfrm>
            <a:off x="6374765" y="3674110"/>
            <a:ext cx="2158365" cy="1076325"/>
          </a:xfrm>
          <a:prstGeom prst="rect">
            <a:avLst/>
          </a:prstGeom>
          <a:noFill/>
        </p:spPr>
        <p:txBody>
          <a:bodyPr wrap="square" rtlCol="0">
            <a:spAutoFit/>
          </a:bodyPr>
          <a:p>
            <a:r>
              <a:rPr lang="zh-CN" altLang="en-US"/>
              <a:t>人脸识别端采用基于python的flask框架，使用insightface人脸识别算法</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advTm="3995">
        <p14:gallery dir="l"/>
      </p:transition>
    </mc:Choice>
    <mc:Fallback>
      <p:transition spd="slow" advTm="3995">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8" name="直接连接符 17"/>
          <p:cNvCxnSpPr/>
          <p:nvPr/>
        </p:nvCxnSpPr>
        <p:spPr>
          <a:xfrm>
            <a:off x="165322" y="622333"/>
            <a:ext cx="8583712" cy="0"/>
          </a:xfrm>
          <a:prstGeom prst="line">
            <a:avLst/>
          </a:prstGeom>
          <a:ln>
            <a:solidFill>
              <a:srgbClr val="113871"/>
            </a:solidFill>
          </a:ln>
        </p:spPr>
        <p:style>
          <a:lnRef idx="1">
            <a:schemeClr val="accent1"/>
          </a:lnRef>
          <a:fillRef idx="0">
            <a:schemeClr val="accent1"/>
          </a:fillRef>
          <a:effectRef idx="0">
            <a:schemeClr val="accent1"/>
          </a:effectRef>
          <a:fontRef idx="minor">
            <a:schemeClr val="tx1"/>
          </a:fontRef>
        </p:style>
      </p:cxnSp>
      <p:sp>
        <p:nvSpPr>
          <p:cNvPr id="19" name="矩形 18"/>
          <p:cNvSpPr/>
          <p:nvPr/>
        </p:nvSpPr>
        <p:spPr>
          <a:xfrm>
            <a:off x="734313" y="149725"/>
            <a:ext cx="3460258" cy="3406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67387" tIns="33694" rIns="67387" bIns="33694" rtlCol="0" anchor="ctr"/>
          <a:lstStyle/>
          <a:p>
            <a:pPr marL="0" marR="0" lvl="0" indent="0" algn="l" defTabSz="802005"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0" normalizeH="0" baseline="0" noProof="0" dirty="0">
                <a:ln>
                  <a:noFill/>
                </a:ln>
                <a:solidFill>
                  <a:srgbClr val="4F81BD"/>
                </a:solidFill>
                <a:effectLst/>
                <a:uLnTx/>
                <a:uFillTx/>
                <a:latin typeface="Calibri" panose="020F0502020204030204"/>
                <a:ea typeface="宋体" panose="02010600030101010101" pitchFamily="2" charset="-122"/>
                <a:cs typeface="Calibri" panose="020F0502020204030204"/>
                <a:sym typeface="+mn-lt"/>
              </a:rPr>
              <a:t>展望</a:t>
            </a:r>
            <a:endParaRPr kumimoji="0" lang="zh-CN" altLang="en-US" sz="3200" b="1" i="0" u="none" strike="noStrike" kern="1200" cap="none" spc="0" normalizeH="0" baseline="0" noProof="0" dirty="0">
              <a:ln>
                <a:noFill/>
              </a:ln>
              <a:solidFill>
                <a:srgbClr val="4F81BD"/>
              </a:solidFill>
              <a:effectLst/>
              <a:uLnTx/>
              <a:uFillTx/>
              <a:latin typeface="Calibri" panose="020F0502020204030204"/>
              <a:ea typeface="宋体" panose="02010600030101010101" pitchFamily="2" charset="-122"/>
              <a:cs typeface="Calibri" panose="020F0502020204030204"/>
              <a:sym typeface="+mn-lt"/>
            </a:endParaRPr>
          </a:p>
        </p:txBody>
      </p:sp>
      <p:pic>
        <p:nvPicPr>
          <p:cNvPr id="20" name="图片 19"/>
          <p:cNvPicPr>
            <a:picLocks noChangeAspect="1"/>
          </p:cNvPicPr>
          <p:nvPr/>
        </p:nvPicPr>
        <p:blipFill>
          <a:blip r:embed="rId1"/>
          <a:stretch>
            <a:fillRect/>
          </a:stretch>
        </p:blipFill>
        <p:spPr>
          <a:xfrm>
            <a:off x="108585" y="-9525"/>
            <a:ext cx="658800" cy="658800"/>
          </a:xfrm>
          <a:prstGeom prst="rect">
            <a:avLst/>
          </a:prstGeom>
        </p:spPr>
      </p:pic>
      <p:sp>
        <p:nvSpPr>
          <p:cNvPr id="11" name="文本框 10"/>
          <p:cNvSpPr txBox="1"/>
          <p:nvPr/>
        </p:nvSpPr>
        <p:spPr>
          <a:xfrm>
            <a:off x="259715" y="894080"/>
            <a:ext cx="8705215" cy="1322070"/>
          </a:xfrm>
          <a:prstGeom prst="rect">
            <a:avLst/>
          </a:prstGeom>
          <a:noFill/>
        </p:spPr>
        <p:txBody>
          <a:bodyPr wrap="square" rtlCol="0">
            <a:spAutoFit/>
          </a:bodyPr>
          <a:p>
            <a:r>
              <a:rPr lang="zh-CN" altLang="en-US"/>
              <a:t>本次项目是分两期完成，第一期，实现现场取餐，第二期，“送餐上门”，目前已实现第一期，第一期实现的平台有微信小程序点餐端、食堂工作人员结算终端、智能刷脸端、食堂管理端。第二期，准备将满足定点订餐，实现就餐时间只要在搭载人脸系统装置的外卖柜就可以顺利就餐，可以满足疫情条件下，学生在宿舍不能出入宿舍，可以人性化点餐，缓解学生焦虑心情，有利于抗疫活动的开展，也可以在医院等环境，通过预约点餐，实现准点就餐，无接触取餐。</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600" advTm="3995">
        <p14:gallery dir="l"/>
      </p:transition>
    </mc:Choice>
    <mc:Fallback>
      <p:transition spd="slow" advTm="3995">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8" name="直接连接符 17"/>
          <p:cNvCxnSpPr/>
          <p:nvPr/>
        </p:nvCxnSpPr>
        <p:spPr>
          <a:xfrm>
            <a:off x="165322" y="622333"/>
            <a:ext cx="8583712" cy="0"/>
          </a:xfrm>
          <a:prstGeom prst="line">
            <a:avLst/>
          </a:prstGeom>
          <a:ln>
            <a:solidFill>
              <a:srgbClr val="113871"/>
            </a:solidFill>
          </a:ln>
        </p:spPr>
        <p:style>
          <a:lnRef idx="1">
            <a:schemeClr val="accent1"/>
          </a:lnRef>
          <a:fillRef idx="0">
            <a:schemeClr val="accent1"/>
          </a:fillRef>
          <a:effectRef idx="0">
            <a:schemeClr val="accent1"/>
          </a:effectRef>
          <a:fontRef idx="minor">
            <a:schemeClr val="tx1"/>
          </a:fontRef>
        </p:style>
      </p:cxnSp>
      <p:sp>
        <p:nvSpPr>
          <p:cNvPr id="19" name="矩形 18"/>
          <p:cNvSpPr/>
          <p:nvPr/>
        </p:nvSpPr>
        <p:spPr>
          <a:xfrm>
            <a:off x="734313" y="149725"/>
            <a:ext cx="3460258" cy="34068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67387" tIns="33694" rIns="67387" bIns="33694" rtlCol="0" anchor="ctr"/>
          <a:lstStyle/>
          <a:p>
            <a:pPr marL="0" marR="0" lvl="0" indent="0" algn="l" defTabSz="802005" rtl="0" eaLnBrk="1" fontAlgn="auto" latinLnBrk="0" hangingPunct="1">
              <a:lnSpc>
                <a:spcPct val="100000"/>
              </a:lnSpc>
              <a:spcBef>
                <a:spcPts val="0"/>
              </a:spcBef>
              <a:spcAft>
                <a:spcPts val="0"/>
              </a:spcAft>
              <a:buClrTx/>
              <a:buSzTx/>
              <a:buFontTx/>
              <a:buNone/>
              <a:defRPr/>
            </a:pPr>
            <a:r>
              <a:rPr kumimoji="0" lang="zh-CN" altLang="en-US" sz="3200" b="1" i="0" u="none" strike="noStrike" kern="1200" cap="none" spc="0" normalizeH="0" baseline="0" noProof="0" dirty="0">
                <a:ln>
                  <a:noFill/>
                </a:ln>
                <a:solidFill>
                  <a:srgbClr val="4F81BD"/>
                </a:solidFill>
                <a:effectLst/>
                <a:uLnTx/>
                <a:uFillTx/>
                <a:latin typeface="Calibri" panose="020F0502020204030204"/>
                <a:ea typeface="宋体" panose="02010600030101010101" pitchFamily="2" charset="-122"/>
                <a:cs typeface="Calibri" panose="020F0502020204030204"/>
                <a:sym typeface="+mn-lt"/>
              </a:rPr>
              <a:t>作品展示</a:t>
            </a:r>
            <a:endParaRPr kumimoji="0" lang="zh-CN" altLang="en-US" sz="3200" b="1" i="0" u="none" strike="noStrike" kern="1200" cap="none" spc="0" normalizeH="0" baseline="0" noProof="0" dirty="0">
              <a:ln>
                <a:noFill/>
              </a:ln>
              <a:solidFill>
                <a:srgbClr val="4F81BD"/>
              </a:solidFill>
              <a:effectLst/>
              <a:uLnTx/>
              <a:uFillTx/>
              <a:latin typeface="Calibri" panose="020F0502020204030204"/>
              <a:ea typeface="宋体" panose="02010600030101010101" pitchFamily="2" charset="-122"/>
              <a:cs typeface="Calibri" panose="020F0502020204030204"/>
              <a:sym typeface="+mn-lt"/>
            </a:endParaRPr>
          </a:p>
        </p:txBody>
      </p:sp>
      <p:pic>
        <p:nvPicPr>
          <p:cNvPr id="20" name="图片 19"/>
          <p:cNvPicPr>
            <a:picLocks noChangeAspect="1"/>
          </p:cNvPicPr>
          <p:nvPr/>
        </p:nvPicPr>
        <p:blipFill>
          <a:blip r:embed="rId1"/>
          <a:stretch>
            <a:fillRect/>
          </a:stretch>
        </p:blipFill>
        <p:spPr>
          <a:xfrm>
            <a:off x="108585" y="-9525"/>
            <a:ext cx="658800" cy="658800"/>
          </a:xfrm>
          <a:prstGeom prst="rect">
            <a:avLst/>
          </a:prstGeom>
        </p:spPr>
      </p:pic>
      <p:pic>
        <p:nvPicPr>
          <p:cNvPr id="24" name="图片 24" descr="IMG_7928"/>
          <p:cNvPicPr>
            <a:picLocks noChangeAspect="1"/>
          </p:cNvPicPr>
          <p:nvPr/>
        </p:nvPicPr>
        <p:blipFill>
          <a:blip r:embed="rId2"/>
          <a:stretch>
            <a:fillRect/>
          </a:stretch>
        </p:blipFill>
        <p:spPr>
          <a:xfrm>
            <a:off x="621030" y="1117600"/>
            <a:ext cx="1329055" cy="2878455"/>
          </a:xfrm>
          <a:prstGeom prst="rect">
            <a:avLst/>
          </a:prstGeom>
        </p:spPr>
      </p:pic>
      <p:sp>
        <p:nvSpPr>
          <p:cNvPr id="2" name="文本框 1"/>
          <p:cNvSpPr txBox="1"/>
          <p:nvPr/>
        </p:nvSpPr>
        <p:spPr>
          <a:xfrm>
            <a:off x="296545" y="780415"/>
            <a:ext cx="1808480" cy="337185"/>
          </a:xfrm>
          <a:prstGeom prst="rect">
            <a:avLst/>
          </a:prstGeom>
          <a:noFill/>
        </p:spPr>
        <p:txBody>
          <a:bodyPr wrap="none" rtlCol="0" anchor="t">
            <a:spAutoFit/>
          </a:bodyPr>
          <a:p>
            <a:r>
              <a:rPr lang="zh-CN" altLang="en-US" dirty="0">
                <a:ln>
                  <a:solidFill>
                    <a:sysClr val="windowText" lastClr="000000"/>
                  </a:solidFill>
                </a:ln>
                <a:sym typeface="+mn-ea"/>
              </a:rPr>
              <a:t>微信小程序点餐端</a:t>
            </a:r>
            <a:endParaRPr lang="zh-CN" altLang="en-US"/>
          </a:p>
        </p:txBody>
      </p:sp>
      <p:sp>
        <p:nvSpPr>
          <p:cNvPr id="3" name="文本框 2"/>
          <p:cNvSpPr txBox="1"/>
          <p:nvPr/>
        </p:nvSpPr>
        <p:spPr>
          <a:xfrm>
            <a:off x="6380480" y="780415"/>
            <a:ext cx="1402080" cy="337185"/>
          </a:xfrm>
          <a:prstGeom prst="rect">
            <a:avLst/>
          </a:prstGeom>
          <a:noFill/>
        </p:spPr>
        <p:txBody>
          <a:bodyPr wrap="none" rtlCol="0" anchor="t">
            <a:spAutoFit/>
          </a:bodyPr>
          <a:p>
            <a:r>
              <a:rPr lang="zh-CN" altLang="en-US" dirty="0">
                <a:ln>
                  <a:solidFill>
                    <a:sysClr val="windowText" lastClr="000000"/>
                  </a:solidFill>
                </a:ln>
                <a:sym typeface="+mn-ea"/>
              </a:rPr>
              <a:t>智能结算终</a:t>
            </a:r>
            <a:r>
              <a:rPr lang="zh-CN" altLang="en-US" dirty="0">
                <a:ln>
                  <a:solidFill>
                    <a:sysClr val="windowText" lastClr="000000"/>
                  </a:solidFill>
                </a:ln>
                <a:sym typeface="+mn-ea"/>
              </a:rPr>
              <a:t>端</a:t>
            </a:r>
            <a:endParaRPr lang="zh-CN" altLang="en-US"/>
          </a:p>
        </p:txBody>
      </p:sp>
      <p:pic>
        <p:nvPicPr>
          <p:cNvPr id="15" name="图片 15" descr="4755b147269c6a750a5cded4d813b05"/>
          <p:cNvPicPr>
            <a:picLocks noChangeAspect="1"/>
          </p:cNvPicPr>
          <p:nvPr/>
        </p:nvPicPr>
        <p:blipFill>
          <a:blip r:embed="rId3"/>
          <a:stretch>
            <a:fillRect/>
          </a:stretch>
        </p:blipFill>
        <p:spPr>
          <a:xfrm>
            <a:off x="5775960" y="1369695"/>
            <a:ext cx="2611120" cy="1270000"/>
          </a:xfrm>
          <a:prstGeom prst="rect">
            <a:avLst/>
          </a:prstGeom>
        </p:spPr>
      </p:pic>
      <p:sp>
        <p:nvSpPr>
          <p:cNvPr id="5" name="文本框 4"/>
          <p:cNvSpPr txBox="1"/>
          <p:nvPr/>
        </p:nvSpPr>
        <p:spPr>
          <a:xfrm>
            <a:off x="6327775" y="2999740"/>
            <a:ext cx="1728470" cy="337185"/>
          </a:xfrm>
          <a:prstGeom prst="rect">
            <a:avLst/>
          </a:prstGeom>
          <a:noFill/>
        </p:spPr>
        <p:txBody>
          <a:bodyPr wrap="square" rtlCol="0">
            <a:spAutoFit/>
          </a:bodyPr>
          <a:p>
            <a:r>
              <a:rPr lang="zh-CN" altLang="en-US" dirty="0">
                <a:ln>
                  <a:solidFill>
                    <a:sysClr val="windowText" lastClr="000000"/>
                  </a:solidFill>
                </a:ln>
                <a:sym typeface="+mn-ea"/>
              </a:rPr>
              <a:t>智能刷脸端</a:t>
            </a:r>
            <a:endParaRPr lang="zh-CN" altLang="en-US"/>
          </a:p>
        </p:txBody>
      </p:sp>
      <p:pic>
        <p:nvPicPr>
          <p:cNvPr id="14" name="图片 14" descr="fe0aff4be6bc79c45b34165251738cf"/>
          <p:cNvPicPr>
            <a:picLocks noChangeAspect="1"/>
          </p:cNvPicPr>
          <p:nvPr/>
        </p:nvPicPr>
        <p:blipFill>
          <a:blip r:embed="rId4"/>
          <a:stretch>
            <a:fillRect/>
          </a:stretch>
        </p:blipFill>
        <p:spPr>
          <a:xfrm>
            <a:off x="5648960" y="3521710"/>
            <a:ext cx="2639060" cy="1447165"/>
          </a:xfrm>
          <a:prstGeom prst="rect">
            <a:avLst/>
          </a:prstGeom>
        </p:spPr>
      </p:pic>
      <p:sp>
        <p:nvSpPr>
          <p:cNvPr id="6" name="文本框 5"/>
          <p:cNvSpPr txBox="1"/>
          <p:nvPr/>
        </p:nvSpPr>
        <p:spPr>
          <a:xfrm>
            <a:off x="2778760" y="780415"/>
            <a:ext cx="1925320" cy="337185"/>
          </a:xfrm>
          <a:prstGeom prst="rect">
            <a:avLst/>
          </a:prstGeom>
          <a:noFill/>
        </p:spPr>
        <p:txBody>
          <a:bodyPr wrap="square" rtlCol="0">
            <a:spAutoFit/>
          </a:bodyPr>
          <a:p>
            <a:r>
              <a:rPr lang="zh-CN" altLang="en-US" dirty="0">
                <a:ln>
                  <a:solidFill>
                    <a:sysClr val="windowText" lastClr="000000"/>
                  </a:solidFill>
                </a:ln>
                <a:sym typeface="+mn-ea"/>
              </a:rPr>
              <a:t>食堂管理端</a:t>
            </a:r>
            <a:endParaRPr lang="zh-CN" altLang="en-US"/>
          </a:p>
        </p:txBody>
      </p:sp>
      <p:pic>
        <p:nvPicPr>
          <p:cNvPr id="7" name="图片 6"/>
          <p:cNvPicPr>
            <a:picLocks noChangeAspect="1"/>
          </p:cNvPicPr>
          <p:nvPr/>
        </p:nvPicPr>
        <p:blipFill>
          <a:blip r:embed="rId5"/>
          <a:stretch>
            <a:fillRect/>
          </a:stretch>
        </p:blipFill>
        <p:spPr>
          <a:xfrm>
            <a:off x="2476500" y="1395730"/>
            <a:ext cx="2449195" cy="121856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advTm="3995">
        <p14:gallery dir="l"/>
      </p:transition>
    </mc:Choice>
    <mc:Fallback>
      <p:transition spd="slow" advTm="3995">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grpSp>
        <p:nvGrpSpPr>
          <p:cNvPr id="2" name="组合 1"/>
          <p:cNvGrpSpPr/>
          <p:nvPr/>
        </p:nvGrpSpPr>
        <p:grpSpPr>
          <a:xfrm>
            <a:off x="1980282" y="2261862"/>
            <a:ext cx="5472608" cy="1224136"/>
            <a:chOff x="1918669" y="2016100"/>
            <a:chExt cx="5472608" cy="1224136"/>
          </a:xfrm>
        </p:grpSpPr>
        <p:sp>
          <p:nvSpPr>
            <p:cNvPr id="15" name="矩形 14"/>
            <p:cNvSpPr/>
            <p:nvPr/>
          </p:nvSpPr>
          <p:spPr>
            <a:xfrm>
              <a:off x="1918669" y="2016100"/>
              <a:ext cx="5472608" cy="7387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67387" tIns="33694" rIns="67387" bIns="33694" rtlCol="0" anchor="ctr"/>
            <a:lstStyle/>
            <a:p>
              <a:pPr algn="ctr"/>
              <a:r>
                <a:rPr lang="zh-CN" altLang="en-US" sz="3200" dirty="0">
                  <a:solidFill>
                    <a:srgbClr val="113871"/>
                  </a:solidFill>
                  <a:cs typeface="+mn-ea"/>
                  <a:sym typeface="+mn-lt"/>
                </a:rPr>
                <a:t>感谢聆听！</a:t>
              </a:r>
              <a:endParaRPr lang="zh-CN" altLang="en-US" sz="3200" dirty="0">
                <a:solidFill>
                  <a:srgbClr val="113871"/>
                </a:solidFill>
                <a:cs typeface="+mn-ea"/>
                <a:sym typeface="+mn-lt"/>
              </a:endParaRPr>
            </a:p>
          </p:txBody>
        </p:sp>
        <p:sp>
          <p:nvSpPr>
            <p:cNvPr id="19" name="矩形 18"/>
            <p:cNvSpPr/>
            <p:nvPr/>
          </p:nvSpPr>
          <p:spPr>
            <a:xfrm>
              <a:off x="1918669" y="2501488"/>
              <a:ext cx="5472608" cy="7387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67387" tIns="33694" rIns="67387" bIns="33694" rtlCol="0" anchor="ctr"/>
            <a:lstStyle/>
            <a:p>
              <a:pPr algn="ctr"/>
              <a:r>
                <a:rPr lang="en-US" altLang="zh-CN" sz="3200" dirty="0">
                  <a:solidFill>
                    <a:srgbClr val="113871"/>
                  </a:solidFill>
                  <a:latin typeface="Times New Roman" panose="02020603050405020304" pitchFamily="18" charset="0"/>
                  <a:cs typeface="Times New Roman" panose="02020603050405020304" pitchFamily="18" charset="0"/>
                  <a:sym typeface="+mn-lt"/>
                </a:rPr>
                <a:t>Thank you for listening</a:t>
              </a:r>
              <a:r>
                <a:rPr lang="zh-CN" altLang="en-US" sz="3200" dirty="0">
                  <a:solidFill>
                    <a:srgbClr val="113871"/>
                  </a:solidFill>
                  <a:latin typeface="Times New Roman" panose="02020603050405020304" pitchFamily="18" charset="0"/>
                  <a:cs typeface="Times New Roman" panose="02020603050405020304" pitchFamily="18" charset="0"/>
                  <a:sym typeface="+mn-lt"/>
                </a:rPr>
                <a:t>！</a:t>
              </a:r>
              <a:endParaRPr lang="zh-CN" altLang="en-US" sz="3200" dirty="0">
                <a:solidFill>
                  <a:srgbClr val="113871"/>
                </a:solidFill>
                <a:latin typeface="Times New Roman" panose="02020603050405020304" pitchFamily="18" charset="0"/>
                <a:cs typeface="Times New Roman" panose="02020603050405020304" pitchFamily="18" charset="0"/>
                <a:sym typeface="+mn-lt"/>
              </a:endParaRPr>
            </a:p>
          </p:txBody>
        </p:sp>
      </p:grpSp>
      <p:sp>
        <p:nvSpPr>
          <p:cNvPr id="6" name="矩形 5"/>
          <p:cNvSpPr/>
          <p:nvPr/>
        </p:nvSpPr>
        <p:spPr>
          <a:xfrm>
            <a:off x="540122" y="3096220"/>
            <a:ext cx="5472608" cy="7387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67387" tIns="33694" rIns="67387" bIns="33694" rtlCol="0" anchor="ctr"/>
          <a:lstStyle/>
          <a:p>
            <a:pPr algn="ctr"/>
            <a:r>
              <a:rPr lang="zh-CN" altLang="en-US" dirty="0">
                <a:solidFill>
                  <a:schemeClr val="bg1"/>
                </a:solidFill>
                <a:cs typeface="+mn-ea"/>
                <a:sym typeface="+mn-lt"/>
              </a:rPr>
              <a:t>答辩人：包图网</a:t>
            </a:r>
            <a:endParaRPr lang="zh-CN" altLang="en-US" dirty="0">
              <a:solidFill>
                <a:schemeClr val="bg1"/>
              </a:solidFill>
              <a:cs typeface="+mn-ea"/>
              <a:sym typeface="+mn-lt"/>
            </a:endParaRPr>
          </a:p>
        </p:txBody>
      </p:sp>
      <p:sp>
        <p:nvSpPr>
          <p:cNvPr id="7" name="矩形 6"/>
          <p:cNvSpPr/>
          <p:nvPr/>
        </p:nvSpPr>
        <p:spPr>
          <a:xfrm>
            <a:off x="2772370" y="3096220"/>
            <a:ext cx="5472608" cy="73874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67387" tIns="33694" rIns="67387" bIns="33694" rtlCol="0" anchor="ctr"/>
          <a:lstStyle/>
          <a:p>
            <a:pPr algn="ctr"/>
            <a:r>
              <a:rPr lang="zh-CN" altLang="en-US" dirty="0">
                <a:solidFill>
                  <a:schemeClr val="bg1"/>
                </a:solidFill>
                <a:cs typeface="+mn-ea"/>
                <a:sym typeface="+mn-lt"/>
              </a:rPr>
              <a:t>教授：包图网</a:t>
            </a:r>
            <a:endParaRPr lang="zh-CN" altLang="en-US" dirty="0">
              <a:solidFill>
                <a:schemeClr val="bg1"/>
              </a:solidFill>
              <a:cs typeface="+mn-ea"/>
              <a:sym typeface="+mn-lt"/>
            </a:endParaRPr>
          </a:p>
        </p:txBody>
      </p:sp>
    </p:spTree>
  </p:cSld>
  <p:clrMapOvr>
    <a:masterClrMapping/>
  </p:clrMapOvr>
  <p:transition spd="slow" advTm="4131">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10" presetClass="entr" presetSubtype="0" fill="hold" grpId="0" nodeType="after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fade">
                                      <p:cBhvr>
                                        <p:cTn id="1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tags/tag1.xml><?xml version="1.0" encoding="utf-8"?>
<p:tagLst xmlns:p="http://schemas.openxmlformats.org/presentationml/2006/main">
  <p:tag name="ISPRING_PRESENTATION_TITLE" val="888"/>
  <p:tag name="COMMONDATA" val="eyJoZGlkIjoiZDA3NzNkZDBlMmRlMzgyYmFiMTZiODZhZjAyMzYzNjIifQ=="/>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Integral</Template>
  <TotalTime>0</TotalTime>
  <Words>1368</Words>
  <Application>WPS 演示</Application>
  <PresentationFormat>自定义</PresentationFormat>
  <Paragraphs>94</Paragraphs>
  <Slides>9</Slides>
  <Notes>7</Notes>
  <HiddenSlides>0</HiddenSlides>
  <MMClips>1</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9</vt:i4>
      </vt:variant>
    </vt:vector>
  </HeadingPairs>
  <TitlesOfParts>
    <vt:vector size="20" baseType="lpstr">
      <vt:lpstr>Arial</vt:lpstr>
      <vt:lpstr>宋体</vt:lpstr>
      <vt:lpstr>Wingdings</vt:lpstr>
      <vt:lpstr>黑体</vt:lpstr>
      <vt:lpstr>Times New Roman</vt:lpstr>
      <vt:lpstr>Calibri</vt:lpstr>
      <vt:lpstr>等线</vt:lpstr>
      <vt:lpstr>微软雅黑</vt:lpstr>
      <vt:lpstr>Arial Unicode MS</vt:lpstr>
      <vt:lpstr>Calibri</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888</dc:title>
  <dc:creator>林智鸣</dc:creator>
  <cp:lastModifiedBy>WPS_1542097205</cp:lastModifiedBy>
  <cp:revision>78</cp:revision>
  <dcterms:created xsi:type="dcterms:W3CDTF">2022-04-18T01:32:00Z</dcterms:created>
  <dcterms:modified xsi:type="dcterms:W3CDTF">2022-06-20T03:01:01Z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FBEB65E174B0499091BE9631C7ABC778</vt:lpwstr>
  </property>
  <property fmtid="{D5CDD505-2E9C-101B-9397-08002B2CF9AE}" pid="3" name="KSOProductBuildVer">
    <vt:lpwstr>2052-11.1.0.9914</vt:lpwstr>
  </property>
</Properties>
</file>

<file path=docProps/thumbnail.jpeg>
</file>